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0" r:id="rId8"/>
    <p:sldId id="257" r:id="rId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37F2D-AF3F-41F4-B102-8AAE4EEE35E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EE69-8515-47C8-A875-CD7A06ECF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09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37F2D-AF3F-41F4-B102-8AAE4EEE35E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EE69-8515-47C8-A875-CD7A06ECF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36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37F2D-AF3F-41F4-B102-8AAE4EEE35E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EE69-8515-47C8-A875-CD7A06ECF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89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37F2D-AF3F-41F4-B102-8AAE4EEE35E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EE69-8515-47C8-A875-CD7A06ECF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30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37F2D-AF3F-41F4-B102-8AAE4EEE35E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EE69-8515-47C8-A875-CD7A06ECF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2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37F2D-AF3F-41F4-B102-8AAE4EEE35E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EE69-8515-47C8-A875-CD7A06ECF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14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37F2D-AF3F-41F4-B102-8AAE4EEE35E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EE69-8515-47C8-A875-CD7A06ECF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96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37F2D-AF3F-41F4-B102-8AAE4EEE35E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EE69-8515-47C8-A875-CD7A06ECF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28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37F2D-AF3F-41F4-B102-8AAE4EEE35E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EE69-8515-47C8-A875-CD7A06ECF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45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37F2D-AF3F-41F4-B102-8AAE4EEE35E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EE69-8515-47C8-A875-CD7A06ECF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8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37F2D-AF3F-41F4-B102-8AAE4EEE35E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EE69-8515-47C8-A875-CD7A06ECF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60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37F2D-AF3F-41F4-B102-8AAE4EEE35EF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2EE69-8515-47C8-A875-CD7A06ECF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Photo Album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by parsnovin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2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925" y="0"/>
            <a:ext cx="50085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72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610"/>
    </mc:Choice>
    <mc:Fallback>
      <p:transition spd="slow" advTm="133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3" y="0"/>
            <a:ext cx="51466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94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859"/>
    </mc:Choice>
    <mc:Fallback>
      <p:transition spd="slow" advTm="252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50" y="0"/>
            <a:ext cx="79867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2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33"/>
    </mc:Choice>
    <mc:Fallback>
      <p:transition spd="slow" advTm="63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88" y="0"/>
            <a:ext cx="5888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988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63" y="0"/>
            <a:ext cx="51466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875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38" y="0"/>
            <a:ext cx="49879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96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022"/>
    </mc:Choice>
    <mc:Fallback>
      <p:transition spd="slow" advTm="138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5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464"/>
    </mc:Choice>
    <mc:Fallback>
      <p:transition spd="slow" advTm="150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4</Words>
  <Application>Microsoft Office PowerPoint</Application>
  <PresentationFormat>Widescreen</PresentationFormat>
  <Paragraphs>2</Paragraphs>
  <Slides>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Jaam E Jam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parsnovin</dc:creator>
  <cp:lastModifiedBy>parsnovin</cp:lastModifiedBy>
  <cp:revision>5</cp:revision>
  <dcterms:created xsi:type="dcterms:W3CDTF">2020-04-10T12:49:52Z</dcterms:created>
  <dcterms:modified xsi:type="dcterms:W3CDTF">2020-04-10T13:21:21Z</dcterms:modified>
</cp:coreProperties>
</file>