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AB14-4550-4529-BB7D-FF0924A2C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2B445-799D-4CC7-A1ED-1969C207E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89AC2-DF0F-4CC1-94F4-BCF21AFF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65901-4E7C-414C-B99C-D8AA2921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84E9-C81C-4CB5-8288-C0A0BDA1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8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4EDB-0895-4400-9A49-5B18FA44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5EBA2-58FF-403D-9C3D-B5BC8B865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F9EDB-5D22-44C2-95CC-DB3ED94B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1A0CD-DD52-4255-B1BC-16A3D4F0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F8F3F-0DD2-434E-AB61-65BBEAD0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AAA7F-2F5F-47A7-A77E-FE455D0BB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1B114-9C85-4A39-9C11-828C55C1F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B2D2E-2D4D-492B-BB20-B78ED5B5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9E5E2-3C37-4A74-9CAE-DCAD3FA4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318A-B08E-43D4-A682-FA0EDCE9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1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4670C-F603-4149-8036-25FA7712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C06EF-C1E4-4EF4-9811-5153DA234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BB225-4746-411B-89AE-5454E28B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15DCA-1EC4-433B-BDAF-66A17607C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1A8DE-5DE5-4377-A489-1C10D48C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5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879A3-4852-466E-AF1C-49BECBB7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4C3EA-E4A4-4CC7-AE90-0075DAADA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E1E04-4026-4BF0-945C-15F12075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567F6-B2DE-4B61-9DDD-89374BF4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73837-810C-4BCF-A144-C822E547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3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B946-243E-4826-A106-00EA96E9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7E348-7A3A-40C8-94EA-27B7D125C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39625-24AA-48AA-A5EE-30359CDFA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E1DCD-1780-4F69-AD53-E3646394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31134-D365-4AE7-A6A3-7AB6B0BD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B5C0D-488A-4C4E-8C2D-4377787A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4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B2DE-DCC7-4389-8C4F-4A869E60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499-7320-489C-93B9-FAF78D008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F484B-BC40-4737-A3F0-78218C91E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6FF8D-1321-4E83-BC1B-B697ACD9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1D6CB-95CB-4CB8-AFA6-7CD6C86A4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82667-A721-4E5C-86BD-7BD4D72A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E6F8B6-9BAA-4641-A571-86F30450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21E8-91B3-4F16-B172-B29B1459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86C7-E1A7-4FD1-92AD-014E63BC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E3FAF-4BA6-4FC3-AA4C-2DAF2D2F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789AD-94ED-4011-8A3F-16098A2C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7F739-8B66-496D-B2C0-FC764386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3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885C8-AEFB-4706-A294-BFEA0BBF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48890-1BF8-4D25-8BCF-C9533375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341D-EC96-42D7-8B79-2DD2FC34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4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68C60-C612-4CC7-8086-91D25F5E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4F7A7-F77F-49E2-8B6F-11C6819A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35FED-08F4-45A5-959C-6FDABEC4E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0FC18-DF6B-4715-AB65-86F4C8AD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7C9E1-12EF-477C-81E1-5FD72808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8B92F-9E89-4461-9947-E7B2D02D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4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3D75-73E1-4812-B6CB-53FB82E5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40785-E2EB-4FB4-83B6-A19C885B4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7EB19-5E27-44C8-9114-F08026580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781CC-DD34-41C3-97A9-F546C9126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D7BB4-151C-4F34-A9F7-C4C1C64D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EDBF5-2ABA-411A-81AF-4E3CB593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7E434-FF18-40D6-A615-EF9A870CC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7C5B9-E587-4AA2-A23F-0BFCEE234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5379C-AF80-460E-A541-332943E6B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020EA-68F6-4619-BA52-47F4F91F5685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52874-037B-4753-9328-D838354B4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3201-8462-45D4-A3D1-616B17A9B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583A3-62E6-4AA6-8239-34DCFC60A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3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2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730056-3248-48A9-B8DC-2FEDCEA5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BEDB8-DD01-4DCA-8866-4209392E71FF}"/>
              </a:ext>
            </a:extLst>
          </p:cNvPr>
          <p:cNvSpPr/>
          <p:nvPr/>
        </p:nvSpPr>
        <p:spPr>
          <a:xfrm>
            <a:off x="1999730" y="720444"/>
            <a:ext cx="9251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200" dirty="0">
                <a:solidFill>
                  <a:srgbClr val="FF0000"/>
                </a:solidFill>
              </a:rPr>
              <a:t>قانون کولن: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2E04C-BBC0-4940-8605-C9B5E002C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508" y="915572"/>
            <a:ext cx="7852572" cy="528644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60755-A633-4DF3-8836-5DB7F45CF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907" y="72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DF324-5420-48D0-B461-9D76FC40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BA9C7-116E-40DC-A24A-07C41836DD2E}"/>
              </a:ext>
            </a:extLst>
          </p:cNvPr>
          <p:cNvSpPr/>
          <p:nvPr/>
        </p:nvSpPr>
        <p:spPr>
          <a:xfrm>
            <a:off x="1787696" y="852964"/>
            <a:ext cx="9251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600" dirty="0">
                <a:solidFill>
                  <a:srgbClr val="FF0000"/>
                </a:solidFill>
              </a:rPr>
              <a:t>نکته ها: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06FB7-9202-43CD-AEE1-44F31E9DB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184" y="1771489"/>
            <a:ext cx="9805094" cy="384743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B22928-7982-4552-8B28-9407761A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384" y="947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6EE32-1AF0-4DA8-8051-9ABCABE7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0F66E-8719-4C4C-A9E0-1C67DFB04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9" y="4192323"/>
            <a:ext cx="10920203" cy="1829684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8A402BA-CE9D-4E8C-B224-3B550A1EDFE1}"/>
              </a:ext>
            </a:extLst>
          </p:cNvPr>
          <p:cNvSpPr txBox="1">
            <a:spLocks/>
          </p:cNvSpPr>
          <p:nvPr/>
        </p:nvSpPr>
        <p:spPr>
          <a:xfrm>
            <a:off x="1166191" y="835994"/>
            <a:ext cx="9929189" cy="101931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fa-IR" dirty="0"/>
              <a:t>سوال1: بارهای الکتریکی5میکروکولن و 8- میکروکولن در فاصله 10 سانتیمتر از هم قرار دارند. نیروی الکتریکی که بریکدیگر وارد میکنند را به دست بیاورید. </a:t>
            </a:r>
          </a:p>
          <a:p>
            <a:pPr marL="0" indent="0" algn="r">
              <a:buFont typeface="Arial"/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AB371-C9DA-48C2-B32A-D713068A2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84" y="1855925"/>
            <a:ext cx="2514600" cy="86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2D88AD-57A8-4263-91C2-51D487A5F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703" y="3094589"/>
            <a:ext cx="8162925" cy="69532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421E93-084D-4B76-BC82-842AB641D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999" y="685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C316A-3EC2-43D2-B0E2-FFD8B8EC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4DED6-908B-42C6-A1B3-8EFD16BCA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895349"/>
            <a:ext cx="9963150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B130B0-9B5C-4F05-BE6D-1E5AB20AA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7" y="1857165"/>
            <a:ext cx="10106025" cy="351472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FAE5F6-922B-4B86-8DE9-6C0809EB7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25" y="769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172C9-09D6-4AED-BD4E-F0FA33E4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595D7-389B-4454-B243-A161EC65D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00" y="3606039"/>
            <a:ext cx="8610600" cy="2428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42AF71F-506E-4310-8796-721B958DE409}"/>
                  </a:ext>
                </a:extLst>
              </p:cNvPr>
              <p:cNvSpPr/>
              <p:nvPr/>
            </p:nvSpPr>
            <p:spPr>
              <a:xfrm>
                <a:off x="4202970" y="5521010"/>
                <a:ext cx="2566857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112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42AF71F-506E-4310-8796-721B958DE4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70" y="5521010"/>
                <a:ext cx="2566857" cy="427746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69B8EB-6C86-4DBA-8DE4-BF23C4912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782" y="5416813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27C54-DA08-4BEC-8B4B-A69A8BB61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" y="730735"/>
            <a:ext cx="104489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68CA6-1D20-4C7E-9888-CC525B65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E4915-2BEA-4353-A937-A4504B1D4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112" y="1242180"/>
            <a:ext cx="9629775" cy="46386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8821BC-3E18-483D-83A3-0680BF844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312" y="849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0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2D30A8-1C32-41BD-9FA1-262F4D91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9D60-77A9-4851-B588-AB94585C9CBF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A1D84-70D7-4394-AB6D-4164E5E9A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9" y="1316908"/>
            <a:ext cx="10910331" cy="175759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BFF9173-14DB-40B3-8CCF-22D4235D7902}"/>
              </a:ext>
            </a:extLst>
          </p:cNvPr>
          <p:cNvSpPr txBox="1">
            <a:spLocks/>
          </p:cNvSpPr>
          <p:nvPr/>
        </p:nvSpPr>
        <p:spPr>
          <a:xfrm>
            <a:off x="1295402" y="4253948"/>
            <a:ext cx="4230755" cy="14577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2800" dirty="0"/>
              <a:t>پایان جلسه دوم</a:t>
            </a:r>
          </a:p>
          <a:p>
            <a:endParaRPr lang="fa-IR" sz="2000" dirty="0"/>
          </a:p>
          <a:p>
            <a:r>
              <a:rPr lang="fa-IR" sz="2800" dirty="0"/>
              <a:t>"موفق باشید"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2567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Widescreen</PresentationFormat>
  <Paragraphs>14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rayaneh pajooh</dc:creator>
  <cp:lastModifiedBy>rayaneh pajooh</cp:lastModifiedBy>
  <cp:revision>1</cp:revision>
  <dcterms:created xsi:type="dcterms:W3CDTF">2020-03-30T16:48:30Z</dcterms:created>
  <dcterms:modified xsi:type="dcterms:W3CDTF">2020-03-30T16:49:26Z</dcterms:modified>
</cp:coreProperties>
</file>