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55F-7E24-439E-B761-03B0F2EA70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7177-7137-408E-B57A-C2FE28D1D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55F-7E24-439E-B761-03B0F2EA70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7177-7137-408E-B57A-C2FE28D1D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55F-7E24-439E-B761-03B0F2EA70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7177-7137-408E-B57A-C2FE28D1D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55F-7E24-439E-B761-03B0F2EA70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7177-7137-408E-B57A-C2FE28D1D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55F-7E24-439E-B761-03B0F2EA70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7177-7137-408E-B57A-C2FE28D1D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55F-7E24-439E-B761-03B0F2EA70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7177-7137-408E-B57A-C2FE28D1D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55F-7E24-439E-B761-03B0F2EA70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7177-7137-408E-B57A-C2FE28D1D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55F-7E24-439E-B761-03B0F2EA70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7177-7137-408E-B57A-C2FE28D1D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55F-7E24-439E-B761-03B0F2EA70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7177-7137-408E-B57A-C2FE28D1D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55F-7E24-439E-B761-03B0F2EA70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7177-7137-408E-B57A-C2FE28D1D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855F-7E24-439E-B761-03B0F2EA70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7177-7137-408E-B57A-C2FE28D1D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7855F-7E24-439E-B761-03B0F2EA70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07177-7137-408E-B57A-C2FE28D1D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fa-IR" dirty="0" smtClean="0">
                <a:solidFill>
                  <a:schemeClr val="tx1"/>
                </a:solidFill>
              </a:rPr>
              <a:t>زمان حال کامل ( ماضی نقلی 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~PP1971.WAV">
            <a:hlinkClick r:id="" action="ppaction://media"/>
          </p:cNvPr>
          <p:cNvPicPr>
            <a:picLocks noRot="1" noChangeAspect="1"/>
          </p:cNvPicPr>
          <p:nvPr>
            <a:wavAudioFile r:embed="rId1" name="~PP197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6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تمرینات مهم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en-US" dirty="0" smtClean="0"/>
              <a:t>Practices   A , B</a:t>
            </a:r>
          </a:p>
          <a:p>
            <a:r>
              <a:rPr lang="fa-IR" smtClean="0"/>
              <a:t>قسمت سوم و زمان  گذشته افعال بی قاعده ص 244  نوشته شده</a:t>
            </a:r>
            <a:endParaRPr lang="en-US" dirty="0"/>
          </a:p>
        </p:txBody>
      </p:sp>
      <p:pic>
        <p:nvPicPr>
          <p:cNvPr id="4" name="~PP2634.WAV">
            <a:hlinkClick r:id="" action="ppaction://media"/>
          </p:cNvPr>
          <p:cNvPicPr>
            <a:picLocks noRot="1" noChangeAspect="1"/>
          </p:cNvPicPr>
          <p:nvPr>
            <a:wavAudioFile r:embed="rId1" name="~PP2634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فرمول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pPr>
              <a:buNone/>
            </a:pPr>
            <a:r>
              <a:rPr lang="fa-IR" dirty="0" smtClean="0"/>
              <a:t> فاعل </a:t>
            </a:r>
            <a:r>
              <a:rPr lang="en-US" dirty="0" smtClean="0"/>
              <a:t>have ,  has  + p. p (</a:t>
            </a:r>
            <a:r>
              <a:rPr lang="fa-IR" dirty="0" smtClean="0"/>
              <a:t>قسمت سوم فعل</a:t>
            </a:r>
            <a:r>
              <a:rPr lang="en-US" dirty="0" smtClean="0"/>
              <a:t> </a:t>
            </a:r>
            <a:r>
              <a:rPr lang="fa-IR" dirty="0" smtClean="0"/>
              <a:t>(    </a:t>
            </a:r>
          </a:p>
        </p:txBody>
      </p:sp>
      <p:pic>
        <p:nvPicPr>
          <p:cNvPr id="4" name="~PP2296.WAV">
            <a:hlinkClick r:id="" action="ppaction://media"/>
          </p:cNvPr>
          <p:cNvPicPr>
            <a:picLocks noRot="1" noChangeAspect="1"/>
          </p:cNvPicPr>
          <p:nvPr>
            <a:wavAudioFile r:embed="rId1" name="~PP2296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8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en-US" dirty="0" smtClean="0"/>
              <a:t>I  </a:t>
            </a:r>
          </a:p>
          <a:p>
            <a:r>
              <a:rPr lang="en-US" dirty="0" smtClean="0"/>
              <a:t>You</a:t>
            </a:r>
          </a:p>
          <a:p>
            <a:r>
              <a:rPr lang="en-US" dirty="0" smtClean="0"/>
              <a:t>We     </a:t>
            </a:r>
            <a:r>
              <a:rPr lang="en-US" dirty="0" smtClean="0">
                <a:solidFill>
                  <a:srgbClr val="FF0000"/>
                </a:solidFill>
              </a:rPr>
              <a:t>have</a:t>
            </a:r>
            <a:r>
              <a:rPr lang="en-US" dirty="0" smtClean="0"/>
              <a:t>   washed  the dishes .</a:t>
            </a:r>
          </a:p>
          <a:p>
            <a:r>
              <a:rPr lang="en-US" dirty="0" smtClean="0"/>
              <a:t>they</a:t>
            </a:r>
            <a:endParaRPr lang="en-US" dirty="0"/>
          </a:p>
        </p:txBody>
      </p:sp>
      <p:pic>
        <p:nvPicPr>
          <p:cNvPr id="4" name="~PP1782.WAV">
            <a:hlinkClick r:id="" action="ppaction://media"/>
          </p:cNvPr>
          <p:cNvPicPr>
            <a:picLocks noRot="1" noChangeAspect="1"/>
          </p:cNvPicPr>
          <p:nvPr>
            <a:wavAudioFile r:embed="rId1" name="~PP1782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3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She </a:t>
            </a:r>
          </a:p>
          <a:p>
            <a:r>
              <a:rPr lang="en-US" dirty="0" smtClean="0"/>
              <a:t>He     </a:t>
            </a:r>
            <a:r>
              <a:rPr lang="en-US" dirty="0" smtClean="0">
                <a:solidFill>
                  <a:srgbClr val="FF0000"/>
                </a:solidFill>
              </a:rPr>
              <a:t>has</a:t>
            </a:r>
            <a:r>
              <a:rPr lang="en-US" dirty="0" smtClean="0"/>
              <a:t>    washed  the  dishes . </a:t>
            </a:r>
          </a:p>
          <a:p>
            <a:r>
              <a:rPr lang="en-US" dirty="0" smtClean="0"/>
              <a:t>it</a:t>
            </a:r>
            <a:endParaRPr lang="en-US" dirty="0"/>
          </a:p>
        </p:txBody>
      </p:sp>
      <p:pic>
        <p:nvPicPr>
          <p:cNvPr id="4" name="~PP2199.WAV">
            <a:hlinkClick r:id="" action="ppaction://media"/>
          </p:cNvPr>
          <p:cNvPicPr>
            <a:picLocks noRot="1" noChangeAspect="1"/>
          </p:cNvPicPr>
          <p:nvPr>
            <a:wavAudioFile r:embed="rId1" name="~PP2199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8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800" dirty="0" smtClean="0"/>
              <a:t>     </a:t>
            </a:r>
            <a:r>
              <a:rPr lang="fa-IR" sz="2800" dirty="0" smtClean="0"/>
              <a:t>دو نوع هستند. با قاعده  وبی قاعده</a:t>
            </a:r>
            <a:r>
              <a:rPr lang="en-US" sz="2800" dirty="0" smtClean="0"/>
              <a:t>    </a:t>
            </a:r>
            <a:r>
              <a:rPr lang="en-US" sz="2800" dirty="0" err="1" smtClean="0"/>
              <a:t>p.p</a:t>
            </a:r>
            <a:endParaRPr lang="fa-IR" dirty="0" smtClean="0"/>
          </a:p>
          <a:p>
            <a:r>
              <a:rPr lang="en-US" dirty="0" smtClean="0"/>
              <a:t>Study ……   studied </a:t>
            </a:r>
          </a:p>
          <a:p>
            <a:r>
              <a:rPr lang="en-US" dirty="0" smtClean="0"/>
              <a:t>Wash …….. Washed </a:t>
            </a:r>
          </a:p>
          <a:p>
            <a:r>
              <a:rPr lang="en-US" dirty="0" smtClean="0"/>
              <a:t>Travel …….. Travelled</a:t>
            </a:r>
          </a:p>
          <a:p>
            <a:r>
              <a:rPr lang="en-US" dirty="0" smtClean="0"/>
              <a:t>Buy …… bought</a:t>
            </a:r>
          </a:p>
          <a:p>
            <a:r>
              <a:rPr lang="en-US" dirty="0" smtClean="0"/>
              <a:t>Make …… made</a:t>
            </a:r>
          </a:p>
          <a:p>
            <a:r>
              <a:rPr lang="en-US" dirty="0" smtClean="0"/>
              <a:t>Go …….. gone</a:t>
            </a:r>
            <a:endParaRPr lang="en-US" dirty="0"/>
          </a:p>
        </p:txBody>
      </p:sp>
      <p:pic>
        <p:nvPicPr>
          <p:cNvPr id="4" name="~PP3979.WAV">
            <a:hlinkClick r:id="" action="ppaction://media"/>
          </p:cNvPr>
          <p:cNvPicPr>
            <a:picLocks noRot="1" noChangeAspect="1"/>
          </p:cNvPicPr>
          <p:nvPr>
            <a:wavAudioFile r:embed="rId1" name="~PP3979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منفی کردن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She  </a:t>
            </a:r>
            <a:r>
              <a:rPr lang="en-US" dirty="0" smtClean="0">
                <a:solidFill>
                  <a:srgbClr val="FF0000"/>
                </a:solidFill>
              </a:rPr>
              <a:t>hasn’t</a:t>
            </a:r>
            <a:r>
              <a:rPr lang="en-US" dirty="0" smtClean="0"/>
              <a:t>  seen her sister .</a:t>
            </a:r>
          </a:p>
          <a:p>
            <a:r>
              <a:rPr lang="en-US" dirty="0" smtClean="0"/>
              <a:t>He </a:t>
            </a:r>
            <a:r>
              <a:rPr lang="en-US" dirty="0" smtClean="0">
                <a:solidFill>
                  <a:srgbClr val="FF0000"/>
                </a:solidFill>
              </a:rPr>
              <a:t>hasn’t</a:t>
            </a:r>
            <a:r>
              <a:rPr lang="en-US" dirty="0" smtClean="0"/>
              <a:t> bought a car.</a:t>
            </a:r>
          </a:p>
          <a:p>
            <a:r>
              <a:rPr lang="en-US" dirty="0" smtClean="0"/>
              <a:t>They </a:t>
            </a:r>
            <a:r>
              <a:rPr lang="en-US" dirty="0" smtClean="0">
                <a:solidFill>
                  <a:srgbClr val="FF0000"/>
                </a:solidFill>
              </a:rPr>
              <a:t>haven’t</a:t>
            </a:r>
            <a:r>
              <a:rPr lang="en-US" dirty="0" smtClean="0"/>
              <a:t> finished their work.</a:t>
            </a:r>
          </a:p>
          <a:p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haven’t</a:t>
            </a:r>
            <a:r>
              <a:rPr lang="en-US" dirty="0" smtClean="0"/>
              <a:t>  eaten  our food.</a:t>
            </a:r>
            <a:endParaRPr lang="en-US" dirty="0"/>
          </a:p>
        </p:txBody>
      </p:sp>
      <p:pic>
        <p:nvPicPr>
          <p:cNvPr id="4" name="~PP515.WAV">
            <a:hlinkClick r:id="" action="ppaction://media"/>
          </p:cNvPr>
          <p:cNvPicPr>
            <a:picLocks noRot="1" noChangeAspect="1"/>
          </p:cNvPicPr>
          <p:nvPr>
            <a:wavAudioFile r:embed="rId1" name="~PP515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8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سوالی کردن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Have</a:t>
            </a:r>
            <a:r>
              <a:rPr lang="en-US" dirty="0" smtClean="0"/>
              <a:t> they  cooked  our lunch 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Has</a:t>
            </a:r>
            <a:r>
              <a:rPr lang="en-US" dirty="0" smtClean="0"/>
              <a:t> Sara made any  mistakes 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Have</a:t>
            </a:r>
            <a:r>
              <a:rPr lang="en-US" dirty="0" smtClean="0"/>
              <a:t> you seen an elephant 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Has </a:t>
            </a:r>
            <a:r>
              <a:rPr lang="en-US" dirty="0" smtClean="0"/>
              <a:t> he  visited  the </a:t>
            </a:r>
            <a:r>
              <a:rPr lang="en-US" dirty="0" err="1" smtClean="0"/>
              <a:t>musuiem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4" name="~PP14.WAV">
            <a:hlinkClick r:id="" action="ppaction://media"/>
          </p:cNvPr>
          <p:cNvPicPr>
            <a:picLocks noRot="1" noChangeAspect="1"/>
          </p:cNvPicPr>
          <p:nvPr>
            <a:wavAudioFile r:embed="rId1" name="~PP14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7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کاربردهای زمان حال کامل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fa-IR" dirty="0" smtClean="0"/>
              <a:t>1. برای صحبت کردن در مورد اتفاقات اخیر    </a:t>
            </a:r>
          </a:p>
          <a:p>
            <a:r>
              <a:rPr lang="fa-IR" dirty="0" smtClean="0"/>
              <a:t>        </a:t>
            </a:r>
            <a:r>
              <a:rPr lang="en-US" dirty="0" smtClean="0"/>
              <a:t>she has  travelled to Isfahan this week.</a:t>
            </a:r>
          </a:p>
          <a:p>
            <a:r>
              <a:rPr lang="fa-IR" dirty="0" smtClean="0"/>
              <a:t>2. برای صحبت در مورد زندگیمان               </a:t>
            </a:r>
          </a:p>
          <a:p>
            <a:r>
              <a:rPr lang="en-US" dirty="0" smtClean="0"/>
              <a:t>I have seen gorillas  in Africa .</a:t>
            </a:r>
            <a:r>
              <a:rPr lang="fa-IR" dirty="0" smtClean="0"/>
              <a:t> </a:t>
            </a:r>
            <a:endParaRPr lang="en-US" dirty="0"/>
          </a:p>
        </p:txBody>
      </p:sp>
      <p:pic>
        <p:nvPicPr>
          <p:cNvPr id="4" name="~PP1014.WAV">
            <a:hlinkClick r:id="" action="ppaction://media"/>
          </p:cNvPr>
          <p:cNvPicPr>
            <a:picLocks noRot="1" noChangeAspect="1"/>
          </p:cNvPicPr>
          <p:nvPr>
            <a:wavAudioFile r:embed="rId1" name="~PP1014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6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کاربرد  </a:t>
            </a:r>
            <a:r>
              <a:rPr lang="en-US" dirty="0" smtClean="0"/>
              <a:t>ever  ,  never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1</a:t>
            </a:r>
            <a:r>
              <a:rPr lang="en-US" dirty="0" smtClean="0"/>
              <a:t> </a:t>
            </a:r>
            <a:r>
              <a:rPr lang="fa-IR" dirty="0" smtClean="0"/>
              <a:t>.  در جملات سوالی به کار میرود </a:t>
            </a:r>
            <a:r>
              <a:rPr lang="en-US" dirty="0" smtClean="0"/>
              <a:t>ever</a:t>
            </a:r>
          </a:p>
          <a:p>
            <a:r>
              <a:rPr lang="en-US" dirty="0" smtClean="0"/>
              <a:t>Have you </a:t>
            </a:r>
            <a:r>
              <a:rPr lang="en-US" dirty="0" smtClean="0">
                <a:solidFill>
                  <a:srgbClr val="FF0000"/>
                </a:solidFill>
              </a:rPr>
              <a:t>ever</a:t>
            </a:r>
            <a:r>
              <a:rPr lang="en-US" dirty="0" smtClean="0"/>
              <a:t> been to Australia 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fa-IR" dirty="0" smtClean="0">
              <a:solidFill>
                <a:srgbClr val="FF0000"/>
              </a:solidFill>
            </a:endParaRPr>
          </a:p>
          <a:p>
            <a:r>
              <a:rPr lang="fa-IR" dirty="0" smtClean="0"/>
              <a:t>2. در جملات منفی به کار میرد . </a:t>
            </a:r>
            <a:r>
              <a:rPr lang="en-US" dirty="0" smtClean="0"/>
              <a:t>Never </a:t>
            </a:r>
          </a:p>
          <a:p>
            <a:r>
              <a:rPr lang="en-US" dirty="0" smtClean="0"/>
              <a:t>I have </a:t>
            </a:r>
            <a:r>
              <a:rPr lang="en-US" dirty="0" smtClean="0">
                <a:solidFill>
                  <a:srgbClr val="FF0000"/>
                </a:solidFill>
              </a:rPr>
              <a:t>never</a:t>
            </a:r>
            <a:r>
              <a:rPr lang="en-US" dirty="0" smtClean="0"/>
              <a:t> learnt  French.</a:t>
            </a:r>
            <a:endParaRPr lang="en-US" dirty="0"/>
          </a:p>
        </p:txBody>
      </p:sp>
      <p:pic>
        <p:nvPicPr>
          <p:cNvPr id="4" name="~PP1196.WAV">
            <a:hlinkClick r:id="" action="ppaction://media"/>
          </p:cNvPr>
          <p:cNvPicPr>
            <a:picLocks noRot="1" noChangeAspect="1"/>
          </p:cNvPicPr>
          <p:nvPr>
            <a:wavAudioFile r:embed="rId1" name="~PP1196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2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210</Words>
  <Application>Microsoft Office PowerPoint</Application>
  <PresentationFormat>On-screen Show (4:3)</PresentationFormat>
  <Paragraphs>50</Paragraphs>
  <Slides>10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unit13</vt:lpstr>
      <vt:lpstr>فرمول</vt:lpstr>
      <vt:lpstr>Slide 3</vt:lpstr>
      <vt:lpstr>Slide 4</vt:lpstr>
      <vt:lpstr>Slide 5</vt:lpstr>
      <vt:lpstr>منفی کردن</vt:lpstr>
      <vt:lpstr>سوالی کردن</vt:lpstr>
      <vt:lpstr>کاربردهای زمان حال کامل</vt:lpstr>
      <vt:lpstr>کاربرد  ever  ,  never</vt:lpstr>
      <vt:lpstr>تمرینات مهم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unit13</dc:title>
  <dc:creator>karnoo</dc:creator>
  <cp:lastModifiedBy>karnoo</cp:lastModifiedBy>
  <cp:revision>16</cp:revision>
  <dcterms:created xsi:type="dcterms:W3CDTF">2020-04-05T19:45:54Z</dcterms:created>
  <dcterms:modified xsi:type="dcterms:W3CDTF">2020-04-07T13:59:19Z</dcterms:modified>
</cp:coreProperties>
</file>