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4495-2313-417C-B413-C52FD10A36B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C6B4-5C07-4C1B-9C63-1699844095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How long , far , often ……….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~PP2069.WAV">
            <a:hlinkClick r:id="" action="ppaction://media"/>
          </p:cNvPr>
          <p:cNvPicPr>
            <a:picLocks noRot="1" noChangeAspect="1"/>
          </p:cNvPicPr>
          <p:nvPr>
            <a:wavAudioFile r:embed="rId1" name="~PP206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سوال در مورد مدت زمان بکار میرود.      </a:t>
            </a:r>
          </a:p>
          <a:p>
            <a:r>
              <a:rPr lang="en-US" dirty="0" smtClean="0"/>
              <a:t>1- </a:t>
            </a:r>
            <a:r>
              <a:rPr lang="en-US" dirty="0" smtClean="0">
                <a:solidFill>
                  <a:srgbClr val="FF0000"/>
                </a:solidFill>
              </a:rPr>
              <a:t>How long </a:t>
            </a:r>
            <a:r>
              <a:rPr lang="en-US" dirty="0" smtClean="0"/>
              <a:t>have you been waiting here ?</a:t>
            </a:r>
          </a:p>
          <a:p>
            <a:r>
              <a:rPr lang="en-US" dirty="0" smtClean="0"/>
              <a:t>- I’ve been waiting here </a:t>
            </a:r>
            <a:r>
              <a:rPr lang="en-US" dirty="0" smtClean="0">
                <a:solidFill>
                  <a:srgbClr val="FF0000"/>
                </a:solidFill>
              </a:rPr>
              <a:t>for 2 hours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</a:t>
            </a:r>
            <a:r>
              <a:rPr lang="en-US" dirty="0" smtClean="0">
                <a:solidFill>
                  <a:srgbClr val="FF0000"/>
                </a:solidFill>
              </a:rPr>
              <a:t>how long </a:t>
            </a:r>
            <a:r>
              <a:rPr lang="en-US" dirty="0" smtClean="0"/>
              <a:t>will the journey take ? 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three days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~PP2317.WAV">
            <a:hlinkClick r:id="" action="ppaction://media"/>
          </p:cNvPr>
          <p:cNvPicPr>
            <a:picLocks noRot="1" noChangeAspect="1"/>
          </p:cNvPicPr>
          <p:nvPr>
            <a:wavAudioFile r:embed="rId1" name="~PP231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پرسیدن فاصله از یک مکان تا مکان دیگر استفاده میشود.</a:t>
            </a:r>
          </a:p>
          <a:p>
            <a:r>
              <a:rPr lang="en-US" dirty="0" smtClean="0"/>
              <a:t>1.</a:t>
            </a:r>
            <a:r>
              <a:rPr lang="en-US" dirty="0" smtClean="0">
                <a:solidFill>
                  <a:srgbClr val="FF0000"/>
                </a:solidFill>
              </a:rPr>
              <a:t>How far </a:t>
            </a:r>
            <a:r>
              <a:rPr lang="en-US" dirty="0" smtClean="0"/>
              <a:t>is it from here to Tehran ?</a:t>
            </a:r>
          </a:p>
          <a:p>
            <a:r>
              <a:rPr lang="en-US" dirty="0" smtClean="0"/>
              <a:t>- about </a:t>
            </a:r>
            <a:r>
              <a:rPr lang="en-US" dirty="0" smtClean="0">
                <a:solidFill>
                  <a:srgbClr val="FF0000"/>
                </a:solidFill>
              </a:rPr>
              <a:t>900 km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how far </a:t>
            </a:r>
            <a:r>
              <a:rPr lang="en-US" dirty="0" smtClean="0"/>
              <a:t>are the shops from here ? 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not far</a:t>
            </a:r>
          </a:p>
          <a:p>
            <a:endParaRPr lang="en-US" dirty="0"/>
          </a:p>
        </p:txBody>
      </p:sp>
      <p:pic>
        <p:nvPicPr>
          <p:cNvPr id="5" name="~PP3433.WAV">
            <a:hlinkClick r:id="" action="ppaction://media"/>
          </p:cNvPr>
          <p:cNvPicPr>
            <a:picLocks noRot="1" noChangeAspect="1"/>
          </p:cNvPicPr>
          <p:nvPr>
            <a:wavAudioFile r:embed="rId1" name="~PP343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پرسش در مورد تعداد دفعاتی که چیزی اتفاق می افتد استفاده میشود. یعنی هر چند وقت یکبار.</a:t>
            </a:r>
          </a:p>
          <a:p>
            <a:r>
              <a:rPr lang="en-US" dirty="0" smtClean="0"/>
              <a:t>1.</a:t>
            </a:r>
            <a:r>
              <a:rPr lang="en-US" dirty="0" smtClean="0">
                <a:solidFill>
                  <a:srgbClr val="FF0000"/>
                </a:solidFill>
              </a:rPr>
              <a:t>How often </a:t>
            </a:r>
            <a:r>
              <a:rPr lang="en-US" dirty="0" smtClean="0"/>
              <a:t>do you play tennis ?</a:t>
            </a:r>
          </a:p>
          <a:p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twice a week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how often </a:t>
            </a:r>
            <a:r>
              <a:rPr lang="en-US" dirty="0" smtClean="0"/>
              <a:t>does he read the newspaper?</a:t>
            </a:r>
          </a:p>
          <a:p>
            <a:r>
              <a:rPr lang="en-US" dirty="0" smtClean="0"/>
              <a:t>- he reads </a:t>
            </a:r>
            <a:r>
              <a:rPr lang="en-US" dirty="0" smtClean="0">
                <a:solidFill>
                  <a:srgbClr val="FF0000"/>
                </a:solidFill>
              </a:rPr>
              <a:t>one every day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~PP1939.WAV">
            <a:hlinkClick r:id="" action="ppaction://media"/>
          </p:cNvPr>
          <p:cNvPicPr>
            <a:picLocks noRot="1" noChangeAspect="1"/>
          </p:cNvPicPr>
          <p:nvPr>
            <a:wavAudioFile r:embed="rId1" name="~PP1939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برای سوال در مورد مقدار اسامی غیر قابل شمارش بکار میرود. اسامی غیر قابل شمارش را نمی </a:t>
            </a:r>
            <a:r>
              <a:rPr lang="fa-IR" smtClean="0"/>
              <a:t>توانیم بشماریم و بصورت مفرد هستند. </a:t>
            </a:r>
            <a:r>
              <a:rPr lang="fa-IR" dirty="0" smtClean="0"/>
              <a:t>مانند </a:t>
            </a:r>
          </a:p>
          <a:p>
            <a:r>
              <a:rPr lang="en-US" dirty="0" smtClean="0"/>
              <a:t>Cheese , butter , bread, milk, water, money, </a:t>
            </a:r>
          </a:p>
          <a:p>
            <a:r>
              <a:rPr lang="en-US" dirty="0" smtClean="0"/>
              <a:t>Weather, news , music, work …..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much </a:t>
            </a:r>
            <a:r>
              <a:rPr lang="en-US" dirty="0" smtClean="0">
                <a:solidFill>
                  <a:srgbClr val="00B050"/>
                </a:solidFill>
              </a:rPr>
              <a:t>money</a:t>
            </a:r>
            <a:r>
              <a:rPr lang="en-US" dirty="0" smtClean="0"/>
              <a:t> do you have 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much </a:t>
            </a:r>
            <a:r>
              <a:rPr lang="en-US" dirty="0" smtClean="0">
                <a:solidFill>
                  <a:srgbClr val="00B050"/>
                </a:solidFill>
              </a:rPr>
              <a:t>bread</a:t>
            </a:r>
            <a:r>
              <a:rPr lang="en-US" dirty="0" smtClean="0"/>
              <a:t> do you need ?</a:t>
            </a:r>
          </a:p>
          <a:p>
            <a:r>
              <a:rPr lang="fa-IR" dirty="0" smtClean="0"/>
              <a:t>برای سوال در مورد قیمت</a:t>
            </a:r>
          </a:p>
          <a:p>
            <a:r>
              <a:rPr lang="en-US" dirty="0" smtClean="0"/>
              <a:t>How much is that car ?</a:t>
            </a:r>
            <a:endParaRPr lang="en-US" dirty="0"/>
          </a:p>
        </p:txBody>
      </p:sp>
      <p:pic>
        <p:nvPicPr>
          <p:cNvPr id="5" name="~PP1466.WAV">
            <a:hlinkClick r:id="" action="ppaction://media"/>
          </p:cNvPr>
          <p:cNvPicPr>
            <a:picLocks noRot="1" noChangeAspect="1"/>
          </p:cNvPicPr>
          <p:nvPr>
            <a:wavAudioFile r:embed="rId1" name="~PP146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سوال در مورد تعداد اسامی قابل شمارش بکار میرود و اسم بعد از ان بصورت جمع  بکار میرود.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many </a:t>
            </a:r>
            <a:r>
              <a:rPr lang="en-US" dirty="0" smtClean="0">
                <a:solidFill>
                  <a:srgbClr val="00B050"/>
                </a:solidFill>
              </a:rPr>
              <a:t>students</a:t>
            </a:r>
            <a:r>
              <a:rPr lang="en-US" dirty="0" smtClean="0"/>
              <a:t> are there in the class ? </a:t>
            </a:r>
          </a:p>
          <a:p>
            <a:r>
              <a:rPr lang="en-US" dirty="0" smtClean="0"/>
              <a:t>There are about 30 students.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many</a:t>
            </a:r>
            <a:r>
              <a:rPr lang="en-US" dirty="0" smtClean="0">
                <a:solidFill>
                  <a:srgbClr val="00B050"/>
                </a:solidFill>
              </a:rPr>
              <a:t> languages </a:t>
            </a:r>
            <a:r>
              <a:rPr lang="en-US" dirty="0" smtClean="0"/>
              <a:t>can you speak ?</a:t>
            </a:r>
          </a:p>
          <a:p>
            <a:r>
              <a:rPr lang="en-US" dirty="0" smtClean="0"/>
              <a:t>I can speak 3 languages.</a:t>
            </a:r>
            <a:endParaRPr lang="en-US" dirty="0"/>
          </a:p>
        </p:txBody>
      </p:sp>
      <p:pic>
        <p:nvPicPr>
          <p:cNvPr id="5" name="~PP496.WAV">
            <a:hlinkClick r:id="" action="ppaction://media"/>
          </p:cNvPr>
          <p:cNvPicPr>
            <a:picLocks noRot="1" noChangeAspect="1"/>
          </p:cNvPicPr>
          <p:nvPr>
            <a:wavAudioFile r:embed="rId1" name="~PP49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Practices A , B</a:t>
            </a:r>
          </a:p>
          <a:p>
            <a:r>
              <a:rPr lang="en-US" dirty="0" smtClean="0"/>
              <a:t>Units 33, 34,  </a:t>
            </a:r>
            <a:r>
              <a:rPr lang="fa-IR" dirty="0" smtClean="0"/>
              <a:t>حذف هستند</a:t>
            </a:r>
            <a:endParaRPr lang="en-US" dirty="0"/>
          </a:p>
        </p:txBody>
      </p:sp>
      <p:pic>
        <p:nvPicPr>
          <p:cNvPr id="5" name="~PP2852.WAV">
            <a:hlinkClick r:id="" action="ppaction://media"/>
          </p:cNvPr>
          <p:cNvPicPr>
            <a:picLocks noRot="1" noChangeAspect="1"/>
          </p:cNvPicPr>
          <p:nvPr>
            <a:wavAudioFile r:embed="rId1" name="~PP285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277</Words>
  <Application>Microsoft Office PowerPoint</Application>
  <PresentationFormat>On-screen Show (4:3)</PresentationFormat>
  <Paragraphs>39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UNIT 32</vt:lpstr>
      <vt:lpstr>How long</vt:lpstr>
      <vt:lpstr>How far</vt:lpstr>
      <vt:lpstr>How often</vt:lpstr>
      <vt:lpstr>How much</vt:lpstr>
      <vt:lpstr>How many</vt:lpstr>
      <vt:lpstr>تمرینات مهم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32</dc:title>
  <dc:creator>karnoo</dc:creator>
  <cp:lastModifiedBy>karnoo</cp:lastModifiedBy>
  <cp:revision>15</cp:revision>
  <dcterms:created xsi:type="dcterms:W3CDTF">2020-04-22T18:50:35Z</dcterms:created>
  <dcterms:modified xsi:type="dcterms:W3CDTF">2020-04-28T10:31:43Z</dcterms:modified>
</cp:coreProperties>
</file>