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1368-1BAC-4D04-8DC9-FFFE8635447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95315-C5B7-485C-BD49-0AE4EF839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4400" dirty="0" smtClean="0">
                <a:solidFill>
                  <a:schemeClr val="tx1"/>
                </a:solidFill>
              </a:rPr>
              <a:t>زمان گذشته استمراری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~PP1118.WAV">
            <a:hlinkClick r:id="" action="ppaction://media"/>
          </p:cNvPr>
          <p:cNvPicPr>
            <a:picLocks noRot="1" noChangeAspect="1"/>
          </p:cNvPicPr>
          <p:nvPr>
            <a:wavAudioFile r:embed="rId1" name="~PP111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فرمول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fa-IR" dirty="0" smtClean="0"/>
              <a:t>فاعل</a:t>
            </a:r>
            <a:r>
              <a:rPr lang="en-US" dirty="0" smtClean="0"/>
              <a:t>  </a:t>
            </a:r>
            <a:r>
              <a:rPr lang="fa-IR" dirty="0" smtClean="0"/>
              <a:t>+</a:t>
            </a:r>
            <a:r>
              <a:rPr lang="en-US" dirty="0" smtClean="0"/>
              <a:t>      was   ,  were</a:t>
            </a:r>
            <a:r>
              <a:rPr lang="fa-IR" dirty="0" smtClean="0"/>
              <a:t> فعل    + </a:t>
            </a:r>
            <a:r>
              <a:rPr lang="en-US" dirty="0" smtClean="0"/>
              <a:t> </a:t>
            </a:r>
            <a:r>
              <a:rPr lang="en-US" dirty="0" err="1" smtClean="0"/>
              <a:t>ing</a:t>
            </a:r>
            <a:r>
              <a:rPr lang="en-US" dirty="0" smtClean="0"/>
              <a:t>   </a:t>
            </a:r>
            <a:r>
              <a:rPr lang="fa-IR" dirty="0" smtClean="0"/>
              <a:t>+</a:t>
            </a:r>
            <a:r>
              <a:rPr lang="en-US" dirty="0" smtClean="0"/>
              <a:t>  </a:t>
            </a:r>
            <a:r>
              <a:rPr lang="fa-IR" dirty="0" smtClean="0"/>
              <a:t>قید گذشته</a:t>
            </a:r>
            <a:endParaRPr lang="en-US" dirty="0"/>
          </a:p>
        </p:txBody>
      </p:sp>
      <p:pic>
        <p:nvPicPr>
          <p:cNvPr id="4" name="~PP2010.WAV">
            <a:hlinkClick r:id="" action="ppaction://media"/>
          </p:cNvPr>
          <p:cNvPicPr>
            <a:picLocks noRot="1" noChangeAspect="1"/>
          </p:cNvPicPr>
          <p:nvPr>
            <a:wavAudioFile r:embed="rId1" name="~PP2010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</a:t>
            </a:r>
          </a:p>
          <a:p>
            <a:r>
              <a:rPr lang="en-US" dirty="0" smtClean="0"/>
              <a:t>She     </a:t>
            </a:r>
            <a:r>
              <a:rPr lang="en-US" dirty="0" smtClean="0">
                <a:solidFill>
                  <a:srgbClr val="FF0000"/>
                </a:solidFill>
              </a:rPr>
              <a:t>was</a:t>
            </a:r>
            <a:r>
              <a:rPr lang="en-US" dirty="0" smtClean="0"/>
              <a:t>  writ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a letter last night .</a:t>
            </a:r>
          </a:p>
          <a:p>
            <a:r>
              <a:rPr lang="en-US" dirty="0" smtClean="0"/>
              <a:t>He </a:t>
            </a:r>
            <a:endParaRPr lang="en-US" dirty="0"/>
          </a:p>
          <a:p>
            <a:r>
              <a:rPr lang="en-US" dirty="0" smtClean="0"/>
              <a:t>it</a:t>
            </a:r>
            <a:endParaRPr lang="en-US" dirty="0"/>
          </a:p>
        </p:txBody>
      </p:sp>
      <p:pic>
        <p:nvPicPr>
          <p:cNvPr id="4" name="~PP3226.WAV">
            <a:hlinkClick r:id="" action="ppaction://media"/>
          </p:cNvPr>
          <p:cNvPicPr>
            <a:picLocks noRot="1" noChangeAspect="1"/>
          </p:cNvPicPr>
          <p:nvPr>
            <a:wavAudioFile r:embed="rId1" name="~PP3226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3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</a:t>
            </a:r>
          </a:p>
          <a:p>
            <a:r>
              <a:rPr lang="en-US" dirty="0" smtClean="0"/>
              <a:t>You    </a:t>
            </a:r>
            <a:r>
              <a:rPr lang="en-US" dirty="0" smtClean="0">
                <a:solidFill>
                  <a:srgbClr val="FF0000"/>
                </a:solidFill>
              </a:rPr>
              <a:t>were</a:t>
            </a:r>
            <a:r>
              <a:rPr lang="en-US" dirty="0" smtClean="0"/>
              <a:t>   writ</a:t>
            </a:r>
            <a:r>
              <a:rPr lang="en-US" dirty="0" smtClean="0">
                <a:solidFill>
                  <a:srgbClr val="FF0000"/>
                </a:solidFill>
              </a:rPr>
              <a:t>ing</a:t>
            </a:r>
            <a:r>
              <a:rPr lang="en-US" dirty="0" smtClean="0"/>
              <a:t>  a letter last night.</a:t>
            </a:r>
          </a:p>
          <a:p>
            <a:r>
              <a:rPr lang="en-US" dirty="0" smtClean="0"/>
              <a:t>they</a:t>
            </a:r>
            <a:endParaRPr lang="en-US" dirty="0"/>
          </a:p>
        </p:txBody>
      </p:sp>
      <p:pic>
        <p:nvPicPr>
          <p:cNvPr id="4" name="~PP131.WAV">
            <a:hlinkClick r:id="" action="ppaction://media"/>
          </p:cNvPr>
          <p:cNvPicPr>
            <a:picLocks noRot="1" noChangeAspect="1"/>
          </p:cNvPicPr>
          <p:nvPr>
            <a:wavAudioFile r:embed="rId1" name="~PP13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pPr>
              <a:buNone/>
            </a:pPr>
            <a:r>
              <a:rPr lang="fa-IR" dirty="0"/>
              <a:t> </a:t>
            </a:r>
            <a:r>
              <a:rPr lang="fa-IR" dirty="0" smtClean="0"/>
              <a:t>    </a:t>
            </a:r>
            <a:r>
              <a:rPr lang="en-US" dirty="0" smtClean="0"/>
              <a:t>was  he living in London last year ?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were  they living in apartment  in 2005 ?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was John studying  English last term ?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were  you doing your homework  last night ?</a:t>
            </a:r>
            <a:endParaRPr lang="fa-IR" dirty="0"/>
          </a:p>
        </p:txBody>
      </p:sp>
      <p:pic>
        <p:nvPicPr>
          <p:cNvPr id="4" name="~PP1241.WAV">
            <a:hlinkClick r:id="" action="ppaction://media"/>
          </p:cNvPr>
          <p:cNvPicPr>
            <a:picLocks noRot="1" noChangeAspect="1"/>
          </p:cNvPicPr>
          <p:nvPr>
            <a:wavAudioFile r:embed="rId1" name="~PP124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50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منفی کردن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She wasn’t  studying.</a:t>
            </a:r>
          </a:p>
          <a:p>
            <a:r>
              <a:rPr lang="en-US" dirty="0" smtClean="0"/>
              <a:t>They weren’t  writing .</a:t>
            </a:r>
          </a:p>
          <a:p>
            <a:r>
              <a:rPr lang="en-US" dirty="0" smtClean="0"/>
              <a:t>He wasn’t  driving.</a:t>
            </a:r>
          </a:p>
          <a:p>
            <a:r>
              <a:rPr lang="en-US" dirty="0" smtClean="0"/>
              <a:t>We weren’t  having lunch.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fa-IR" dirty="0" smtClean="0"/>
              <a:t>کاربرد </a:t>
            </a:r>
            <a:r>
              <a:rPr lang="en-US" dirty="0" smtClean="0"/>
              <a:t>when, while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 met her    while  she  </a:t>
            </a:r>
            <a:r>
              <a:rPr lang="en-US" dirty="0" smtClean="0">
                <a:solidFill>
                  <a:srgbClr val="FF0000"/>
                </a:solidFill>
              </a:rPr>
              <a:t>was  walking </a:t>
            </a:r>
            <a:r>
              <a:rPr lang="en-US" dirty="0" smtClean="0"/>
              <a:t>in the park.</a:t>
            </a:r>
            <a:endParaRPr lang="fa-IR" dirty="0" smtClean="0"/>
          </a:p>
          <a:p>
            <a:r>
              <a:rPr lang="fa-IR" dirty="0" smtClean="0"/>
              <a:t>بعد از  </a:t>
            </a:r>
            <a:r>
              <a:rPr lang="en-US" dirty="0" smtClean="0"/>
              <a:t>while</a:t>
            </a:r>
          </a:p>
          <a:p>
            <a:r>
              <a:rPr lang="fa-IR" dirty="0" smtClean="0"/>
              <a:t>   فعل  به صورت  گذشته استمراری است.    </a:t>
            </a:r>
            <a:endParaRPr lang="en-US" dirty="0" smtClean="0"/>
          </a:p>
          <a:p>
            <a:r>
              <a:rPr lang="en-US" dirty="0" smtClean="0"/>
              <a:t>While  I  </a:t>
            </a:r>
            <a:r>
              <a:rPr lang="en-US" dirty="0" smtClean="0">
                <a:solidFill>
                  <a:srgbClr val="FF0000"/>
                </a:solidFill>
              </a:rPr>
              <a:t>was  cooking  </a:t>
            </a:r>
            <a:r>
              <a:rPr lang="en-US" dirty="0" smtClean="0"/>
              <a:t>, my mother was  in the garden.</a:t>
            </a:r>
            <a:endParaRPr lang="en-US" dirty="0"/>
          </a:p>
        </p:txBody>
      </p:sp>
      <p:pic>
        <p:nvPicPr>
          <p:cNvPr id="4" name="~PP3402.WAV">
            <a:hlinkClick r:id="" action="ppaction://media"/>
          </p:cNvPr>
          <p:cNvPicPr>
            <a:picLocks noRot="1" noChangeAspect="1"/>
          </p:cNvPicPr>
          <p:nvPr>
            <a:wavAudioFile r:embed="rId1" name="~PP3402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33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when  he </a:t>
            </a:r>
            <a:r>
              <a:rPr lang="en-US" dirty="0" smtClean="0">
                <a:solidFill>
                  <a:srgbClr val="FF0000"/>
                </a:solidFill>
              </a:rPr>
              <a:t>was driving  </a:t>
            </a:r>
            <a:r>
              <a:rPr lang="en-US" dirty="0" smtClean="0"/>
              <a:t>, I  slept  in the car.</a:t>
            </a:r>
          </a:p>
          <a:p>
            <a:r>
              <a:rPr lang="en-US" dirty="0" smtClean="0"/>
              <a:t>When I </a:t>
            </a:r>
            <a:r>
              <a:rPr lang="en-US" dirty="0" smtClean="0">
                <a:solidFill>
                  <a:srgbClr val="FF0000"/>
                </a:solidFill>
              </a:rPr>
              <a:t>met</a:t>
            </a:r>
            <a:r>
              <a:rPr lang="en-US" dirty="0" smtClean="0"/>
              <a:t> her , he was  walking.   </a:t>
            </a:r>
          </a:p>
          <a:p>
            <a:r>
              <a:rPr lang="en-US" dirty="0"/>
              <a:t> </a:t>
            </a:r>
            <a:r>
              <a:rPr lang="fa-IR" dirty="0" smtClean="0"/>
              <a:t>بعد از     </a:t>
            </a:r>
            <a:r>
              <a:rPr lang="en-US" dirty="0" smtClean="0"/>
              <a:t>when                                            </a:t>
            </a:r>
            <a:r>
              <a:rPr lang="fa-IR" dirty="0" smtClean="0"/>
              <a:t>         فعل به صورت گذشته ساده یا گذشته استمراری به کار میرود.</a:t>
            </a:r>
            <a:endParaRPr lang="en-US" dirty="0"/>
          </a:p>
        </p:txBody>
      </p:sp>
      <p:pic>
        <p:nvPicPr>
          <p:cNvPr id="4" name="~PP3604.WAV">
            <a:hlinkClick r:id="" action="ppaction://media"/>
          </p:cNvPr>
          <p:cNvPicPr>
            <a:picLocks noRot="1" noChangeAspect="1"/>
          </p:cNvPicPr>
          <p:nvPr>
            <a:wavAudioFile r:embed="rId1" name="~PP360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9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تمرینات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Practice  A  </a:t>
            </a:r>
          </a:p>
          <a:p>
            <a:r>
              <a:rPr lang="en-US" dirty="0" smtClean="0"/>
              <a:t> </a:t>
            </a:r>
            <a:r>
              <a:rPr lang="fa-IR" smtClean="0"/>
              <a:t>کل یونیت 12 حذف  میباشد</a:t>
            </a:r>
            <a:endParaRPr lang="en-US"/>
          </a:p>
        </p:txBody>
      </p:sp>
      <p:pic>
        <p:nvPicPr>
          <p:cNvPr id="4" name="~PP864.WAV">
            <a:hlinkClick r:id="" action="ppaction://media"/>
          </p:cNvPr>
          <p:cNvPicPr>
            <a:picLocks noRot="1" noChangeAspect="1"/>
          </p:cNvPicPr>
          <p:nvPr>
            <a:wavAudioFile r:embed="rId1" name="~PP864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182</Words>
  <Application>Microsoft Office PowerPoint</Application>
  <PresentationFormat>On-screen Show (4:3)</PresentationFormat>
  <Paragraphs>41</Paragraphs>
  <Slides>9</Slides>
  <Notes>0</Notes>
  <HiddenSlides>1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Unit 11</vt:lpstr>
      <vt:lpstr>فرمول</vt:lpstr>
      <vt:lpstr>Slide 3</vt:lpstr>
      <vt:lpstr>Slide 4</vt:lpstr>
      <vt:lpstr>سوالی کردن</vt:lpstr>
      <vt:lpstr>منفی کردن</vt:lpstr>
      <vt:lpstr>  کاربرد when, while</vt:lpstr>
      <vt:lpstr>Slide 8</vt:lpstr>
      <vt:lpstr>تمرینات مهم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</dc:title>
  <dc:creator>karnoo</dc:creator>
  <cp:lastModifiedBy>karnoo</cp:lastModifiedBy>
  <cp:revision>20</cp:revision>
  <dcterms:created xsi:type="dcterms:W3CDTF">2020-04-05T16:40:14Z</dcterms:created>
  <dcterms:modified xsi:type="dcterms:W3CDTF">2020-04-07T13:47:27Z</dcterms:modified>
</cp:coreProperties>
</file>