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1D4401-25A0-4096-981A-D78BAFE973AC}" type="datetimeFigureOut">
              <a:rPr lang="en-US" smtClean="0"/>
              <a:t>4/18/2020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9D72AD-3064-4D79-9204-E23F2A910B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12280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1D4401-25A0-4096-981A-D78BAFE973AC}" type="datetimeFigureOut">
              <a:rPr lang="en-US" smtClean="0"/>
              <a:t>4/18/2020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9D72AD-3064-4D79-9204-E23F2A910B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89634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1D4401-25A0-4096-981A-D78BAFE973AC}" type="datetimeFigureOut">
              <a:rPr lang="en-US" smtClean="0"/>
              <a:t>4/18/2020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9D72AD-3064-4D79-9204-E23F2A910B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088680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1D4401-25A0-4096-981A-D78BAFE973AC}" type="datetimeFigureOut">
              <a:rPr lang="en-US" smtClean="0"/>
              <a:t>4/18/2020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9D72AD-3064-4D79-9204-E23F2A910BD7}" type="slidenum">
              <a:rPr lang="en-US" smtClean="0"/>
              <a:t>‹#›</a:t>
            </a:fld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23638905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1D4401-25A0-4096-981A-D78BAFE973AC}" type="datetimeFigureOut">
              <a:rPr lang="en-US" smtClean="0"/>
              <a:t>4/18/2020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9D72AD-3064-4D79-9204-E23F2A910B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257500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1D4401-25A0-4096-981A-D78BAFE973AC}" type="datetimeFigureOut">
              <a:rPr lang="en-US" smtClean="0"/>
              <a:t>4/18/2020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9D72AD-3064-4D79-9204-E23F2A910B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928056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1D4401-25A0-4096-981A-D78BAFE973AC}" type="datetimeFigureOut">
              <a:rPr lang="en-US" smtClean="0"/>
              <a:t>4/18/2020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9D72AD-3064-4D79-9204-E23F2A910B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160202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1D4401-25A0-4096-981A-D78BAFE973AC}" type="datetimeFigureOut">
              <a:rPr lang="en-US" smtClean="0"/>
              <a:t>4/18/2020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9D72AD-3064-4D79-9204-E23F2A910B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864473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1D4401-25A0-4096-981A-D78BAFE973AC}" type="datetimeFigureOut">
              <a:rPr lang="en-US" smtClean="0"/>
              <a:t>4/18/2020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9D72AD-3064-4D79-9204-E23F2A910B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47587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1D4401-25A0-4096-981A-D78BAFE973AC}" type="datetimeFigureOut">
              <a:rPr lang="en-US" smtClean="0"/>
              <a:t>4/18/2020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9D72AD-3064-4D79-9204-E23F2A910B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17522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1D4401-25A0-4096-981A-D78BAFE973AC}" type="datetimeFigureOut">
              <a:rPr lang="en-US" smtClean="0"/>
              <a:t>4/18/2020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9D72AD-3064-4D79-9204-E23F2A910B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83346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1D4401-25A0-4096-981A-D78BAFE973AC}" type="datetimeFigureOut">
              <a:rPr lang="en-US" smtClean="0"/>
              <a:t>4/18/2020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9D72AD-3064-4D79-9204-E23F2A910B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61484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1D4401-25A0-4096-981A-D78BAFE973AC}" type="datetimeFigureOut">
              <a:rPr lang="en-US" smtClean="0"/>
              <a:t>4/18/2020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9D72AD-3064-4D79-9204-E23F2A910B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79110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1D4401-25A0-4096-981A-D78BAFE973AC}" type="datetimeFigureOut">
              <a:rPr lang="en-US" smtClean="0"/>
              <a:t>4/18/2020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9D72AD-3064-4D79-9204-E23F2A910B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26579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1D4401-25A0-4096-981A-D78BAFE973AC}" type="datetimeFigureOut">
              <a:rPr lang="en-US" smtClean="0"/>
              <a:t>4/18/2020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9D72AD-3064-4D79-9204-E23F2A910B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61626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1D4401-25A0-4096-981A-D78BAFE973AC}" type="datetimeFigureOut">
              <a:rPr lang="en-US" smtClean="0"/>
              <a:t>4/18/2020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9D72AD-3064-4D79-9204-E23F2A910B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51335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1D4401-25A0-4096-981A-D78BAFE973AC}" type="datetimeFigureOut">
              <a:rPr lang="en-US" smtClean="0"/>
              <a:t>4/18/2020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9D72AD-3064-4D79-9204-E23F2A910B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54517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 amt="8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E01D4401-25A0-4096-981A-D78BAFE973AC}" type="datetimeFigureOut">
              <a:rPr lang="en-US" smtClean="0"/>
              <a:t>4/18/2020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939D72AD-3064-4D79-9204-E23F2A910BD7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5369" y="365125"/>
            <a:ext cx="1398431" cy="1502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82519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2" r:id="rId14"/>
    <p:sldLayoutId id="2147483693" r:id="rId15"/>
    <p:sldLayoutId id="2147483694" r:id="rId16"/>
    <p:sldLayoutId id="2147483695" r:id="rId1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6.png"/><Relationship Id="rId4" Type="http://schemas.openxmlformats.org/officeDocument/2006/relationships/image" Target="../media/image5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6.png"/><Relationship Id="rId4" Type="http://schemas.openxmlformats.org/officeDocument/2006/relationships/image" Target="../media/image18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6.png"/><Relationship Id="rId4" Type="http://schemas.openxmlformats.org/officeDocument/2006/relationships/image" Target="../media/image19.jp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media" Target="../media/media3.m4a"/><Relationship Id="rId7" Type="http://schemas.openxmlformats.org/officeDocument/2006/relationships/image" Target="../media/image6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7.pn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3.m4a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6.png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2.jp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11.jpg"/><Relationship Id="rId5" Type="http://schemas.openxmlformats.org/officeDocument/2006/relationships/image" Target="../media/image10.jpg"/><Relationship Id="rId4" Type="http://schemas.openxmlformats.org/officeDocument/2006/relationships/image" Target="../media/image9.jpeg"/><Relationship Id="rId9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7.jpe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16.jpg"/><Relationship Id="rId5" Type="http://schemas.openxmlformats.org/officeDocument/2006/relationships/image" Target="../media/image15.jpg"/><Relationship Id="rId4" Type="http://schemas.openxmlformats.org/officeDocument/2006/relationships/image" Target="../media/image14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6778" y="1300785"/>
            <a:ext cx="8349801" cy="4533346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55758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6478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638"/>
    </mc:Choice>
    <mc:Fallback>
      <p:transition spd="slow" advTm="96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363038" y="1558342"/>
            <a:ext cx="4909752" cy="38779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fa-IR" sz="5400" dirty="0" smtClean="0">
                <a:solidFill>
                  <a:srgbClr val="FF0000"/>
                </a:solidFill>
              </a:rPr>
              <a:t>کارعملی:</a:t>
            </a:r>
          </a:p>
          <a:p>
            <a:pPr algn="r" rtl="1"/>
            <a:r>
              <a:rPr lang="fa-IR" sz="3200" dirty="0" smtClean="0"/>
              <a:t>تهیه طرح درس  به همراه شعر</a:t>
            </a:r>
          </a:p>
          <a:p>
            <a:pPr algn="r" rtl="1"/>
            <a:r>
              <a:rPr lang="fa-IR" sz="3200" dirty="0" smtClean="0"/>
              <a:t>داستان گویی درباره بهداشت</a:t>
            </a:r>
          </a:p>
          <a:p>
            <a:pPr algn="r" rtl="1"/>
            <a:r>
              <a:rPr lang="fa-IR" sz="3200" dirty="0" smtClean="0"/>
              <a:t>بازی فردی وگروهی </a:t>
            </a:r>
          </a:p>
          <a:p>
            <a:pPr algn="r" rtl="1"/>
            <a:r>
              <a:rPr lang="fa-IR" sz="3200" dirty="0" smtClean="0"/>
              <a:t>نقاشی  ودرست کردن کاردستی ساخت وسایل کمک آموزشی</a:t>
            </a:r>
          </a:p>
          <a:p>
            <a:pPr algn="r" rtl="1"/>
            <a:endParaRPr lang="en-US" sz="32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053" y="321970"/>
            <a:ext cx="3877985" cy="3877985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25566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18928"/>
    </mc:Choice>
    <mc:Fallback>
      <p:transition spd="slow" advTm="5189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4862" y="773542"/>
            <a:ext cx="7654344" cy="573035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" name="TextBox 3"/>
          <p:cNvSpPr txBox="1"/>
          <p:nvPr/>
        </p:nvSpPr>
        <p:spPr>
          <a:xfrm>
            <a:off x="4481848" y="1326524"/>
            <a:ext cx="502276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sz="6000" dirty="0" smtClean="0"/>
              <a:t>موفق وسربلندباشید</a:t>
            </a:r>
            <a:endParaRPr lang="en-US" sz="6000" dirty="0"/>
          </a:p>
        </p:txBody>
      </p:sp>
      <p:sp>
        <p:nvSpPr>
          <p:cNvPr id="5" name="TextBox 4"/>
          <p:cNvSpPr txBox="1"/>
          <p:nvPr/>
        </p:nvSpPr>
        <p:spPr>
          <a:xfrm>
            <a:off x="4104982" y="5537915"/>
            <a:ext cx="7537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a-IR" dirty="0" smtClean="0"/>
              <a:t>بهار99</a:t>
            </a:r>
            <a:endParaRPr lang="en-US" dirty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83854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9279"/>
    </mc:Choice>
    <mc:Fallback>
      <p:transition spd="slow" advTm="192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-20200406-WA0027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048000" y="1752600"/>
            <a:ext cx="6096000" cy="335280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26998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13"/>
    </mc:Choice>
    <mc:Fallback>
      <p:transition spd="slow" advTm="17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563674" y="386366"/>
            <a:ext cx="9893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a-IR" dirty="0" smtClean="0"/>
              <a:t>بسمه تعالی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3065929" y="1950392"/>
            <a:ext cx="6535271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fa-IR" sz="2800" dirty="0" smtClean="0"/>
              <a:t>وزارت تحقیقات وفناوری</a:t>
            </a:r>
          </a:p>
          <a:p>
            <a:pPr algn="r" rtl="1"/>
            <a:r>
              <a:rPr lang="fa-IR" sz="2800" dirty="0" smtClean="0"/>
              <a:t>دانشگاه فنی وحرفه ای</a:t>
            </a:r>
          </a:p>
          <a:p>
            <a:pPr algn="r" rtl="1"/>
            <a:r>
              <a:rPr lang="fa-IR" sz="2800" dirty="0" smtClean="0"/>
              <a:t>دانشکده فنی وحرفه ای الزهراشیراز</a:t>
            </a:r>
          </a:p>
          <a:p>
            <a:pPr algn="r" rtl="1"/>
            <a:r>
              <a:rPr lang="fa-IR" sz="2800" dirty="0" smtClean="0"/>
              <a:t>مقطع :کاردانی    رشته :کودکیاری   درس:آموزش مفاهیم علوم تجربی پیش ازدبستان</a:t>
            </a:r>
            <a:endParaRPr lang="en-US" sz="2800" dirty="0"/>
          </a:p>
        </p:txBody>
      </p:sp>
      <p:sp>
        <p:nvSpPr>
          <p:cNvPr id="4" name="TextBox 3"/>
          <p:cNvSpPr txBox="1"/>
          <p:nvPr/>
        </p:nvSpPr>
        <p:spPr>
          <a:xfrm>
            <a:off x="3891234" y="4529209"/>
            <a:ext cx="5852884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a-IR" sz="2800" dirty="0" smtClean="0"/>
              <a:t>عنوان مبحث:بدن انسان وبهداشت آن    جلسه دوم</a:t>
            </a:r>
          </a:p>
          <a:p>
            <a:r>
              <a:rPr lang="fa-IR" sz="2800" dirty="0" smtClean="0"/>
              <a:t>مدرس:بنفشه فتحی</a:t>
            </a:r>
          </a:p>
          <a:p>
            <a:r>
              <a:rPr lang="fa-IR" sz="2800" dirty="0" smtClean="0"/>
              <a:t>بهار99</a:t>
            </a:r>
            <a:endParaRPr lang="en-US" sz="2800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9216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58"/>
    </mc:Choice>
    <mc:Fallback>
      <p:transition spd="slow" advTm="14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rtl="1"/>
            <a:r>
              <a:rPr lang="fa-IR" dirty="0" smtClean="0"/>
              <a:t>بدن انسان وبهداشت آن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834" y="3886200"/>
            <a:ext cx="4074172" cy="276281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741103" y="2139395"/>
            <a:ext cx="1005839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fa-IR" sz="3200" dirty="0" smtClean="0">
                <a:cs typeface="B Nazanin" panose="00000400000000000000" pitchFamily="2" charset="-78"/>
              </a:rPr>
              <a:t>بهداشت عبارت است ازعلوم وروشهایی که بشربرای جلوگیری ازبروزواشاعه بیماریها وافزایش طول عمر وارتقاسطح تندرستی خودبه کارمیبرد</a:t>
            </a:r>
            <a:endParaRPr lang="en-US" sz="3200" dirty="0">
              <a:cs typeface="B Nazanin" panose="00000400000000000000" pitchFamily="2" charset="-78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454230" y="3735406"/>
            <a:ext cx="754244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a-IR" sz="2800" dirty="0" smtClean="0"/>
              <a:t>تندرستی عبارت است ازحالت آسایش کامل جسمی وروحی افراد</a:t>
            </a:r>
            <a:endParaRPr lang="en-US" sz="2800" dirty="0"/>
          </a:p>
        </p:txBody>
      </p:sp>
      <p:sp>
        <p:nvSpPr>
          <p:cNvPr id="6" name="TextBox 5"/>
          <p:cNvSpPr txBox="1"/>
          <p:nvPr/>
        </p:nvSpPr>
        <p:spPr>
          <a:xfrm>
            <a:off x="4454230" y="4737491"/>
            <a:ext cx="734527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fa-IR" sz="2800" dirty="0" smtClean="0"/>
              <a:t>غذاخوردن وورزش کردن وروش صحیح زندگی کردن ازارکان تندرستی انسان است</a:t>
            </a:r>
            <a:endParaRPr lang="en-US" sz="2800" dirty="0"/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20557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5116"/>
    </mc:Choice>
    <mc:Fallback>
      <p:transition spd="slow" advTm="1251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47364" y="-121071"/>
            <a:ext cx="6965578" cy="1596177"/>
          </a:xfrm>
        </p:spPr>
        <p:txBody>
          <a:bodyPr>
            <a:normAutofit/>
          </a:bodyPr>
          <a:lstStyle/>
          <a:p>
            <a:pPr rtl="1"/>
            <a:r>
              <a:rPr lang="en-US" sz="4800" dirty="0">
                <a:solidFill>
                  <a:srgbClr val="FF0000"/>
                </a:solidFill>
              </a:rPr>
              <a:t/>
            </a:r>
            <a:br>
              <a:rPr lang="en-US" sz="4800" dirty="0">
                <a:solidFill>
                  <a:srgbClr val="FF0000"/>
                </a:solidFill>
              </a:rPr>
            </a:br>
            <a:r>
              <a:rPr lang="fa-IR" sz="4800" dirty="0" smtClean="0">
                <a:solidFill>
                  <a:srgbClr val="FF0000"/>
                </a:solidFill>
              </a:rPr>
              <a:t>اهداف آموزش بهداشت به کودکان</a:t>
            </a:r>
            <a:endParaRPr lang="en-US" sz="4800" dirty="0">
              <a:solidFill>
                <a:srgbClr val="FF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447364" y="1851623"/>
            <a:ext cx="6562165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fa-IR" sz="2800" dirty="0" smtClean="0"/>
              <a:t>-آموزش کودکان به رعایت بهداشت فردی(دندان ودهان وچشم و..)</a:t>
            </a:r>
          </a:p>
          <a:p>
            <a:pPr algn="r" rtl="1"/>
            <a:r>
              <a:rPr lang="fa-IR" sz="2800" dirty="0" smtClean="0"/>
              <a:t>-آموزش کودکان به رعایت بهداشت درخانه ومدرسه کوچه وخیابان</a:t>
            </a:r>
          </a:p>
          <a:p>
            <a:pPr algn="r" rtl="1"/>
            <a:r>
              <a:rPr lang="fa-IR" sz="2800" dirty="0" smtClean="0"/>
              <a:t>-آموزش کودکان درزمینه انجام دستورات بهداشتی</a:t>
            </a:r>
          </a:p>
          <a:p>
            <a:pPr algn="r" rtl="1"/>
            <a:r>
              <a:rPr lang="fa-IR" sz="2800" dirty="0" smtClean="0"/>
              <a:t>آگاهی دادن به کودکان درجهت سالم سازی محیط زندگی ورعایت توصیه های بهد اشتی</a:t>
            </a:r>
          </a:p>
          <a:p>
            <a:pPr algn="r" rtl="1"/>
            <a:r>
              <a:rPr lang="fa-IR" sz="2800" dirty="0" smtClean="0"/>
              <a:t>آشناکردن کودکان باکسانی که درجهت حفظ بهداشت وسلامتی مازحمت میکشندمانند:پزشک ودندانپزشک ومراقب بهداشت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24231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5400"/>
    </mc:Choice>
    <mc:Fallback>
      <p:transition spd="slow" advTm="1654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0104" y="217999"/>
            <a:ext cx="2532845" cy="305323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463" y="231818"/>
            <a:ext cx="3039417" cy="303941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062" y="3638419"/>
            <a:ext cx="3258355" cy="301781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9296" y="3608231"/>
            <a:ext cx="2990380" cy="3048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2483" y="3638419"/>
            <a:ext cx="3038475" cy="30480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658378" y="1275008"/>
            <a:ext cx="337464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a-IR" sz="3600" dirty="0" smtClean="0"/>
              <a:t>رعایت بهداشت فردی</a:t>
            </a:r>
            <a:endParaRPr lang="en-US" sz="3600" dirty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40271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7393"/>
    </mc:Choice>
    <mc:Fallback>
      <p:transition spd="slow" advTm="873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rtl="1"/>
            <a:r>
              <a:rPr lang="fa-IR" dirty="0" smtClean="0">
                <a:solidFill>
                  <a:srgbClr val="0070C0"/>
                </a:solidFill>
              </a:rPr>
              <a:t>بحث وگفتگووپرسش وپاسخ باکودکان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482959" y="2634108"/>
            <a:ext cx="7669151" cy="38164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rtl="1"/>
            <a:r>
              <a:rPr lang="fa-IR" sz="2800" dirty="0" smtClean="0"/>
              <a:t>بهداشت چیست وچرابایدرعایت کنیم؟</a:t>
            </a:r>
          </a:p>
          <a:p>
            <a:pPr algn="r" rtl="1"/>
            <a:r>
              <a:rPr lang="fa-IR" sz="2800" dirty="0" smtClean="0"/>
              <a:t>بهداشت شخصی وبهداشت محیط وبهداشت محیط خانه وآموزشگاه</a:t>
            </a:r>
          </a:p>
          <a:p>
            <a:pPr algn="r" rtl="1"/>
            <a:r>
              <a:rPr lang="fa-IR" sz="2800" dirty="0" smtClean="0"/>
              <a:t>چرامابایدغذابخوریم؟</a:t>
            </a:r>
          </a:p>
          <a:p>
            <a:pPr algn="r" rtl="1"/>
            <a:r>
              <a:rPr lang="fa-IR" sz="2800" dirty="0" smtClean="0"/>
              <a:t>علت بیماریهاچیه؟</a:t>
            </a:r>
          </a:p>
          <a:p>
            <a:pPr algn="r" rtl="1"/>
            <a:r>
              <a:rPr lang="fa-IR" sz="2800" dirty="0" smtClean="0"/>
              <a:t>چکارکنیم تابیمارنشویم؟چگونه دست وصورت خودمان رابشوییم؟</a:t>
            </a:r>
          </a:p>
          <a:p>
            <a:pPr algn="r" rtl="1"/>
            <a:r>
              <a:rPr lang="fa-IR" sz="2800" dirty="0" smtClean="0"/>
              <a:t>چگونه مسواک میزنیم؟</a:t>
            </a:r>
          </a:p>
          <a:p>
            <a:pPr algn="r" rtl="1"/>
            <a:r>
              <a:rPr lang="fa-IR" sz="2800" dirty="0" smtClean="0"/>
              <a:t>برای مواظبت ازاعضای بدن خودچه کنیم؟</a:t>
            </a:r>
          </a:p>
          <a:p>
            <a:pPr algn="r" rtl="1"/>
            <a:r>
              <a:rPr lang="fa-IR" sz="2800" dirty="0" smtClean="0"/>
              <a:t>قبل ازخوردن هرچیزی بایدچکارکنیم؟</a:t>
            </a:r>
          </a:p>
          <a:p>
            <a:pPr algn="r" rtl="1"/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17947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498"/>
    </mc:Choice>
    <mc:Fallback>
      <p:transition spd="slow" advTm="124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913" y="3566376"/>
            <a:ext cx="3090930" cy="309093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0512" y="3224805"/>
            <a:ext cx="3163910" cy="363319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820" y="184432"/>
            <a:ext cx="3862323" cy="304037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8380" y="3090930"/>
            <a:ext cx="3325594" cy="376707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7" name="TextBox 6"/>
          <p:cNvSpPr txBox="1"/>
          <p:nvPr/>
        </p:nvSpPr>
        <p:spPr>
          <a:xfrm>
            <a:off x="4919729" y="403373"/>
            <a:ext cx="425738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fa-IR" sz="2400" dirty="0" smtClean="0"/>
              <a:t>رعایت ایمنی وبهداشت دراستفاده ازخاک</a:t>
            </a:r>
          </a:p>
          <a:p>
            <a:pPr algn="r" rtl="1"/>
            <a:r>
              <a:rPr lang="fa-IR" sz="2400" dirty="0" smtClean="0"/>
              <a:t>استفاده ازوسایل شخصی</a:t>
            </a:r>
          </a:p>
          <a:p>
            <a:pPr algn="r" rtl="1"/>
            <a:r>
              <a:rPr lang="fa-IR" sz="2400" dirty="0" smtClean="0"/>
              <a:t>هرزباله ای رادرسطل مخصوص خودانداختن</a:t>
            </a:r>
          </a:p>
          <a:p>
            <a:pPr algn="r" rtl="1"/>
            <a:r>
              <a:rPr lang="fa-IR" sz="2400" dirty="0" smtClean="0"/>
              <a:t>درصورت بیمارشدن به پزشک مر اجعه کردن</a:t>
            </a:r>
            <a:endParaRPr lang="en-US" sz="2400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70810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27343"/>
    </mc:Choice>
    <mc:Fallback>
      <p:transition spd="slow" advTm="2273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680037" y="322397"/>
            <a:ext cx="11545261" cy="1596177"/>
          </a:xfrm>
        </p:spPr>
        <p:txBody>
          <a:bodyPr/>
          <a:lstStyle/>
          <a:p>
            <a:r>
              <a:rPr lang="fa-IR" dirty="0" smtClean="0">
                <a:solidFill>
                  <a:srgbClr val="FF0000"/>
                </a:solidFill>
              </a:rPr>
              <a:t>رعایت نکات اجتماعی واخلاقی درآموزش بهداشت به کودکان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344705" y="1663079"/>
            <a:ext cx="7855615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fa-IR" sz="2800" dirty="0" smtClean="0"/>
              <a:t>به غذای دیگران دست نزنیم. انگشت خودرابه بینی یادهان نکنیم.درمکانهای عمومی آشغال نریزیم.وزباله رادرسطل مخصوص بازیافت بریزیم.</a:t>
            </a:r>
          </a:p>
          <a:p>
            <a:pPr algn="r" rtl="1"/>
            <a:r>
              <a:rPr lang="fa-IR" sz="2800" dirty="0" smtClean="0"/>
              <a:t>به هنگام غذاخوردن غذارابه اطراف پراکنده نکنیم.وازغذاهایی که درزمین ریخته نخوریم.</a:t>
            </a:r>
          </a:p>
          <a:p>
            <a:pPr algn="r" rtl="1"/>
            <a:r>
              <a:rPr lang="fa-IR" sz="2800" dirty="0" smtClean="0"/>
              <a:t>قبل ازخوردن غذادستمان رابشوییم.میوه هاراقبل ازخوردن بشوریم</a:t>
            </a:r>
          </a:p>
          <a:p>
            <a:pPr algn="r" rtl="1"/>
            <a:r>
              <a:rPr lang="fa-IR" sz="2800" dirty="0" smtClean="0"/>
              <a:t>بعدازرفتن به توالت دستمان رابشوییم.دست کثیف وآلوده رابه چشم ودهان نزدیک نکنیم.به حیوانات نزدیک نشویم ودرصورت لمس حیوانات حتمادست خودرابشوییم.</a:t>
            </a:r>
          </a:p>
          <a:p>
            <a:pPr algn="r" rtl="1"/>
            <a:r>
              <a:rPr lang="fa-IR" sz="2800" dirty="0" smtClean="0"/>
              <a:t>ازوسایل شخصی خودمان استفاده کنیم.</a:t>
            </a:r>
            <a:endParaRPr lang="en-US" sz="2800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20196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2428"/>
    </mc:Choice>
    <mc:Fallback>
      <p:transition spd="slow" advTm="924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Droplet">
  <a:themeElements>
    <a:clrScheme name="Droplet">
      <a:dk1>
        <a:sysClr val="windowText" lastClr="000000"/>
      </a:dk1>
      <a:lt1>
        <a:sysClr val="window" lastClr="FFFFFF"/>
      </a:lt1>
      <a:dk2>
        <a:srgbClr val="27537E"/>
      </a:dk2>
      <a:lt2>
        <a:srgbClr val="AABED7"/>
      </a:lt2>
      <a:accent1>
        <a:srgbClr val="E34B7A"/>
      </a:accent1>
      <a:accent2>
        <a:srgbClr val="AC339A"/>
      </a:accent2>
      <a:accent3>
        <a:srgbClr val="6953B7"/>
      </a:accent3>
      <a:accent4>
        <a:srgbClr val="1D7EAB"/>
      </a:accent4>
      <a:accent5>
        <a:srgbClr val="43AFD6"/>
      </a:accent5>
      <a:accent6>
        <a:srgbClr val="DE85E1"/>
      </a:accent6>
      <a:hlink>
        <a:srgbClr val="ED87A6"/>
      </a:hlink>
      <a:folHlink>
        <a:srgbClr val="C99EAC"/>
      </a:folHlink>
    </a:clrScheme>
    <a:fontScheme name="Drople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rople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78000"/>
                <a:shade val="100000"/>
                <a:hueMod val="136000"/>
                <a:satMod val="160000"/>
                <a:lumMod val="105000"/>
              </a:schemeClr>
            </a:gs>
            <a:gs pos="100000">
              <a:schemeClr val="phClr">
                <a:shade val="92000"/>
                <a:satMod val="170000"/>
                <a:lumMod val="96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C71B277C-C29A-4BA0-A7BA-43502DF21AB3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Droplet</Template>
  <TotalTime>128</TotalTime>
  <Words>299</Words>
  <Application>Microsoft Office PowerPoint</Application>
  <PresentationFormat>Widescreen</PresentationFormat>
  <Paragraphs>45</Paragraphs>
  <Slides>11</Slides>
  <Notes>0</Notes>
  <HiddenSlides>0</HiddenSlides>
  <MMClips>12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6" baseType="lpstr">
      <vt:lpstr>Arial</vt:lpstr>
      <vt:lpstr>B Nazanin</vt:lpstr>
      <vt:lpstr>Times New Roman</vt:lpstr>
      <vt:lpstr>Tw Cen MT</vt:lpstr>
      <vt:lpstr>Droplet</vt:lpstr>
      <vt:lpstr>PowerPoint Presentation</vt:lpstr>
      <vt:lpstr>PowerPoint Presentation</vt:lpstr>
      <vt:lpstr>PowerPoint Presentation</vt:lpstr>
      <vt:lpstr>بدن انسان وبهداشت آن</vt:lpstr>
      <vt:lpstr> اهداف آموزش بهداشت به کودکان</vt:lpstr>
      <vt:lpstr>PowerPoint Presentation</vt:lpstr>
      <vt:lpstr>بحث وگفتگووپرسش وپاسخ باکودکان</vt:lpstr>
      <vt:lpstr>PowerPoint Presentation</vt:lpstr>
      <vt:lpstr>رعایت نکات اجتماعی واخلاقی درآموزش بهداشت به کودکان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</dc:creator>
  <cp:lastModifiedBy>a</cp:lastModifiedBy>
  <cp:revision>17</cp:revision>
  <dcterms:created xsi:type="dcterms:W3CDTF">2020-04-14T12:01:35Z</dcterms:created>
  <dcterms:modified xsi:type="dcterms:W3CDTF">2020-04-18T12:01:19Z</dcterms:modified>
</cp:coreProperties>
</file>