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</p:sldIdLst>
  <p:sldSz cx="6858000" cy="9906000" type="A4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50" d="100"/>
          <a:sy n="50" d="100"/>
        </p:scale>
        <p:origin x="-2304" y="13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08/20/1441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27740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08/20/1441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31521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96701"/>
            <a:ext cx="1543050" cy="845220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96701"/>
            <a:ext cx="4514850" cy="84522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08/20/1441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5466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08/20/1441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21654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08/20/1441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24174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08/20/1441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6478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2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2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08/20/1441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8458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08/20/1441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63412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08/20/1441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41546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94408"/>
            <a:ext cx="3833812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08/20/1441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81498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8B85-6BF7-4F50-A347-CA7F9B4403E6}" type="datetimeFigureOut">
              <a:rPr lang="fa-IR" smtClean="0"/>
              <a:t>08/20/1441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32659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14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F8B85-6BF7-4F50-A347-CA7F9B4403E6}" type="datetimeFigureOut">
              <a:rPr lang="fa-IR" smtClean="0"/>
              <a:t>08/20/1441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D12EB-154F-4B99-9636-3666BA05BC9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066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4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"/>
          <a:stretch/>
        </p:blipFill>
        <p:spPr>
          <a:xfrm>
            <a:off x="0" y="842210"/>
            <a:ext cx="6858000" cy="8682789"/>
          </a:xfrm>
          <a:prstGeom prst="rect">
            <a:avLst/>
          </a:prstGeom>
        </p:spPr>
      </p:pic>
      <p:pic>
        <p:nvPicPr>
          <p:cNvPr id="2" name="p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6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" b="8903"/>
          <a:stretch/>
        </p:blipFill>
        <p:spPr>
          <a:xfrm>
            <a:off x="0" y="721894"/>
            <a:ext cx="6858000" cy="7988969"/>
          </a:xfrm>
          <a:prstGeom prst="rect">
            <a:avLst/>
          </a:prstGeom>
        </p:spPr>
      </p:pic>
      <p:pic>
        <p:nvPicPr>
          <p:cNvPr id="2" name="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3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9"/>
          <a:stretch/>
        </p:blipFill>
        <p:spPr>
          <a:xfrm>
            <a:off x="977503" y="2574758"/>
            <a:ext cx="4902993" cy="6273967"/>
          </a:xfrm>
        </p:spPr>
      </p:pic>
      <p:pic>
        <p:nvPicPr>
          <p:cNvPr id="3" name="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9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5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" r="655" b="2477"/>
          <a:stretch/>
        </p:blipFill>
        <p:spPr>
          <a:xfrm>
            <a:off x="977503" y="2430379"/>
            <a:ext cx="4870847" cy="6256421"/>
          </a:xfrm>
        </p:spPr>
      </p:pic>
      <p:pic>
        <p:nvPicPr>
          <p:cNvPr id="6" name="p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1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6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3" y="2311400"/>
            <a:ext cx="4902993" cy="6537325"/>
          </a:xfrm>
        </p:spPr>
      </p:pic>
      <p:pic>
        <p:nvPicPr>
          <p:cNvPr id="6" name="p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0</Words>
  <Application>Microsoft Office PowerPoint</Application>
  <PresentationFormat>A4 Paper (210x297 mm)</PresentationFormat>
  <Paragraphs>0</Paragraphs>
  <Slides>5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Shahram</dc:creator>
  <cp:lastModifiedBy>Shahram</cp:lastModifiedBy>
  <cp:revision>30</cp:revision>
  <dcterms:created xsi:type="dcterms:W3CDTF">2020-04-01T16:00:17Z</dcterms:created>
  <dcterms:modified xsi:type="dcterms:W3CDTF">2020-04-13T08:10:44Z</dcterms:modified>
</cp:coreProperties>
</file>