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39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67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70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32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8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7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8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0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40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8BA41-2486-44A4-A849-26530FD1599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E41BB-F55F-4068-99AF-FB2CCAC47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8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663" y="0"/>
            <a:ext cx="48910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6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29"/>
    </mc:Choice>
    <mc:Fallback xmlns="">
      <p:transition spd="slow" advTm="11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88" y="0"/>
            <a:ext cx="49736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57"/>
    </mc:Choice>
    <mc:Fallback xmlns="">
      <p:transition spd="slow" advTm="115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33"/>
    </mc:Choice>
    <mc:Fallback xmlns="">
      <p:transition spd="slow" advTm="125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163" y="0"/>
            <a:ext cx="52720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99"/>
    </mc:Choice>
    <mc:Fallback xmlns="">
      <p:transition spd="slow" advTm="256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46466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1"/>
    </mc:Choice>
    <mc:Fallback>
      <p:transition spd="slow" advTm="11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0"/>
            <a:ext cx="49149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7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69"/>
    </mc:Choice>
    <mc:Fallback>
      <p:transition spd="slow" advTm="16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149"/>
    </mc:Choice>
    <mc:Fallback>
      <p:transition spd="slow" advTm="11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0</Words>
  <Application>Microsoft Office PowerPoint</Application>
  <PresentationFormat>Widescreen</PresentationFormat>
  <Paragraphs>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Jaam E Jam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parsnovin</dc:creator>
  <cp:lastModifiedBy>parsnovin</cp:lastModifiedBy>
  <cp:revision>5</cp:revision>
  <dcterms:created xsi:type="dcterms:W3CDTF">2020-04-03T12:55:25Z</dcterms:created>
  <dcterms:modified xsi:type="dcterms:W3CDTF">2020-04-03T16:48:03Z</dcterms:modified>
</cp:coreProperties>
</file>