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02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7ADFCA-3B7E-416B-913E-EC3CD1965EB1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DF963C-35A2-494C-91E5-B9DBD591E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F963C-35A2-494C-91E5-B9DBD591EC8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82150-3184-4F04-8792-3121146377FA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6842B-AC25-4BD4-8E74-7C953D0B16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82150-3184-4F04-8792-3121146377FA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6842B-AC25-4BD4-8E74-7C953D0B16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82150-3184-4F04-8792-3121146377FA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6842B-AC25-4BD4-8E74-7C953D0B16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82150-3184-4F04-8792-3121146377FA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6842B-AC25-4BD4-8E74-7C953D0B16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82150-3184-4F04-8792-3121146377FA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6842B-AC25-4BD4-8E74-7C953D0B16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82150-3184-4F04-8792-3121146377FA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6842B-AC25-4BD4-8E74-7C953D0B16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82150-3184-4F04-8792-3121146377FA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6842B-AC25-4BD4-8E74-7C953D0B16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82150-3184-4F04-8792-3121146377FA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6842B-AC25-4BD4-8E74-7C953D0B16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82150-3184-4F04-8792-3121146377FA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6842B-AC25-4BD4-8E74-7C953D0B16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82150-3184-4F04-8792-3121146377FA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6842B-AC25-4BD4-8E74-7C953D0B16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82150-3184-4F04-8792-3121146377FA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6842B-AC25-4BD4-8E74-7C953D0B16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B82150-3184-4F04-8792-3121146377FA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36842B-AC25-4BD4-8E74-7C953D0B166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 10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>
                <a:solidFill>
                  <a:schemeClr val="tx1"/>
                </a:solidFill>
              </a:rPr>
              <a:t>زمان گذشته ساده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~PP3311.WAV">
            <a:hlinkClick r:id="" action="ppaction://media"/>
          </p:cNvPr>
          <p:cNvPicPr>
            <a:picLocks noRot="1" noChangeAspect="1"/>
          </p:cNvPicPr>
          <p:nvPr>
            <a:wavAudioFile r:embed="rId1" name="~PP3311.WAV"/>
          </p:nvPr>
        </p:nvPicPr>
        <p:blipFill>
          <a:blip r:embed="rId3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15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فعل دو دسته </a:t>
            </a:r>
            <a:r>
              <a:rPr lang="en-US" dirty="0" smtClean="0"/>
              <a:t> </a:t>
            </a:r>
            <a:r>
              <a:rPr lang="fa-IR" dirty="0" smtClean="0"/>
              <a:t>در زمان گذشته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58204" cy="4614882"/>
          </a:xfrm>
        </p:spPr>
        <p:txBody>
          <a:bodyPr/>
          <a:lstStyle/>
          <a:p>
            <a:pPr algn="r"/>
            <a:r>
              <a:rPr lang="fa-IR" dirty="0" smtClean="0"/>
              <a:t>اضافه میشود</a:t>
            </a:r>
            <a:r>
              <a:rPr lang="en-US" dirty="0" smtClean="0"/>
              <a:t>  </a:t>
            </a:r>
            <a:r>
              <a:rPr lang="en-US" dirty="0" err="1" smtClean="0"/>
              <a:t>ed</a:t>
            </a:r>
            <a:r>
              <a:rPr lang="en-US" dirty="0" smtClean="0"/>
              <a:t>  </a:t>
            </a:r>
            <a:r>
              <a:rPr lang="fa-IR" dirty="0" smtClean="0"/>
              <a:t>        افعال با قاعده به اخر فعل  </a:t>
            </a:r>
          </a:p>
          <a:p>
            <a:pPr marL="514350" indent="-514350" algn="justLow">
              <a:buNone/>
            </a:pPr>
            <a:r>
              <a:rPr lang="en-US" dirty="0" smtClean="0"/>
              <a:t>Walk </a:t>
            </a:r>
            <a:r>
              <a:rPr lang="en-US" dirty="0" err="1" smtClean="0">
                <a:solidFill>
                  <a:srgbClr val="FF0000"/>
                </a:solidFill>
              </a:rPr>
              <a:t>ed</a:t>
            </a:r>
            <a:r>
              <a:rPr lang="en-US" dirty="0" smtClean="0"/>
              <a:t> ,  watch </a:t>
            </a:r>
            <a:r>
              <a:rPr lang="en-US" dirty="0" err="1" smtClean="0">
                <a:solidFill>
                  <a:srgbClr val="FF0000"/>
                </a:solidFill>
              </a:rPr>
              <a:t>ed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,  open </a:t>
            </a:r>
            <a:r>
              <a:rPr lang="en-US" dirty="0" err="1" smtClean="0">
                <a:solidFill>
                  <a:srgbClr val="FF0000"/>
                </a:solidFill>
              </a:rPr>
              <a:t>ed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, wash </a:t>
            </a:r>
            <a:r>
              <a:rPr lang="en-US" dirty="0" err="1" smtClean="0">
                <a:solidFill>
                  <a:srgbClr val="FF0000"/>
                </a:solidFill>
              </a:rPr>
              <a:t>ed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pPr marL="514350" indent="-514350" algn="justLow">
              <a:buNone/>
            </a:pPr>
            <a:r>
              <a:rPr lang="en-US" dirty="0" smtClean="0"/>
              <a:t>                      </a:t>
            </a:r>
            <a:r>
              <a:rPr lang="fa-IR" dirty="0" smtClean="0"/>
              <a:t>افعال بی قاعده شکل فعل عوض میشود.</a:t>
            </a:r>
            <a:r>
              <a:rPr lang="en-US" dirty="0" smtClean="0"/>
              <a:t>   </a:t>
            </a:r>
            <a:r>
              <a:rPr lang="fa-IR" dirty="0" smtClean="0"/>
              <a:t> </a:t>
            </a:r>
          </a:p>
          <a:p>
            <a:pPr marL="514350" indent="-514350" algn="justLow">
              <a:buNone/>
            </a:pPr>
            <a:r>
              <a:rPr lang="en-US" dirty="0" smtClean="0"/>
              <a:t>Go…..  </a:t>
            </a:r>
            <a:r>
              <a:rPr lang="en-US" dirty="0" smtClean="0">
                <a:solidFill>
                  <a:srgbClr val="FF0000"/>
                </a:solidFill>
              </a:rPr>
              <a:t>Went</a:t>
            </a:r>
            <a:r>
              <a:rPr lang="en-US" dirty="0" smtClean="0"/>
              <a:t>  ,   do …… </a:t>
            </a:r>
            <a:r>
              <a:rPr lang="en-US" dirty="0" smtClean="0">
                <a:solidFill>
                  <a:srgbClr val="FF0000"/>
                </a:solidFill>
              </a:rPr>
              <a:t>did</a:t>
            </a:r>
            <a:r>
              <a:rPr lang="en-US" dirty="0" smtClean="0"/>
              <a:t>  ,  buy ……..</a:t>
            </a:r>
            <a:r>
              <a:rPr lang="en-US" dirty="0" smtClean="0">
                <a:solidFill>
                  <a:srgbClr val="FF0000"/>
                </a:solidFill>
              </a:rPr>
              <a:t> bought</a:t>
            </a:r>
            <a:endParaRPr lang="fa-IR" dirty="0">
              <a:solidFill>
                <a:srgbClr val="FF0000"/>
              </a:solidFill>
            </a:endParaRPr>
          </a:p>
          <a:p>
            <a:pPr marL="514350" indent="-514350" algn="justLow">
              <a:buNone/>
            </a:pPr>
            <a:r>
              <a:rPr lang="fa-IR" dirty="0" smtClean="0"/>
              <a:t>              </a:t>
            </a:r>
            <a:r>
              <a:rPr lang="en-US" dirty="0" smtClean="0"/>
              <a:t>                                                                                                          </a:t>
            </a:r>
            <a:endParaRPr lang="en-US" dirty="0"/>
          </a:p>
        </p:txBody>
      </p:sp>
      <p:pic>
        <p:nvPicPr>
          <p:cNvPr id="9" name="~PP1283.WAV">
            <a:hlinkClick r:id="" action="ppaction://media"/>
          </p:cNvPr>
          <p:cNvPicPr>
            <a:picLocks noRot="1" noChangeAspect="1"/>
          </p:cNvPicPr>
          <p:nvPr>
            <a:wavAudioFile r:embed="rId1" name="~PP1283.WAV"/>
          </p:nvPr>
        </p:nvPicPr>
        <p:blipFill>
          <a:blip r:embed="rId3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458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قواعد نوشتاری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1571612"/>
            <a:ext cx="8229600" cy="4525963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study ………  studied</a:t>
            </a:r>
          </a:p>
          <a:p>
            <a:r>
              <a:rPr lang="en-US" dirty="0" smtClean="0"/>
              <a:t>Apply ……..   Applied</a:t>
            </a:r>
          </a:p>
          <a:p>
            <a:r>
              <a:rPr lang="en-US" dirty="0"/>
              <a:t> </a:t>
            </a:r>
            <a:r>
              <a:rPr lang="en-US" dirty="0" smtClean="0"/>
              <a:t>stop ………. Stopped</a:t>
            </a:r>
          </a:p>
          <a:p>
            <a:r>
              <a:rPr lang="en-US" dirty="0" smtClean="0"/>
              <a:t>Plan ………. planned</a:t>
            </a:r>
            <a:endParaRPr lang="fa-IR" dirty="0" smtClean="0"/>
          </a:p>
        </p:txBody>
      </p:sp>
      <p:pic>
        <p:nvPicPr>
          <p:cNvPr id="8" name="~PP601.WAV">
            <a:hlinkClick r:id="" action="ppaction://media"/>
          </p:cNvPr>
          <p:cNvPicPr>
            <a:picLocks noRot="1" noChangeAspect="1"/>
          </p:cNvPicPr>
          <p:nvPr>
            <a:wavAudioFile r:embed="rId1" name="~PP601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850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منفی کردن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 smtClean="0"/>
          </a:p>
          <a:p>
            <a:r>
              <a:rPr lang="en-US" dirty="0" smtClean="0"/>
              <a:t>I </a:t>
            </a:r>
            <a:r>
              <a:rPr lang="en-US" dirty="0" smtClean="0">
                <a:solidFill>
                  <a:srgbClr val="FF0000"/>
                </a:solidFill>
              </a:rPr>
              <a:t>didn’t</a:t>
            </a:r>
            <a:r>
              <a:rPr lang="en-US" dirty="0" smtClean="0"/>
              <a:t> drink water.</a:t>
            </a:r>
          </a:p>
          <a:p>
            <a:r>
              <a:rPr lang="en-US" dirty="0" smtClean="0"/>
              <a:t>She </a:t>
            </a:r>
            <a:r>
              <a:rPr lang="en-US" dirty="0" smtClean="0">
                <a:solidFill>
                  <a:srgbClr val="FF0000"/>
                </a:solidFill>
              </a:rPr>
              <a:t>didn’t</a:t>
            </a:r>
            <a:r>
              <a:rPr lang="en-US" dirty="0" smtClean="0"/>
              <a:t> walk in the park yesterday.</a:t>
            </a:r>
          </a:p>
          <a:p>
            <a:r>
              <a:rPr lang="en-US" dirty="0" smtClean="0"/>
              <a:t>He </a:t>
            </a:r>
            <a:r>
              <a:rPr lang="en-US" dirty="0" smtClean="0">
                <a:solidFill>
                  <a:srgbClr val="FF0000"/>
                </a:solidFill>
              </a:rPr>
              <a:t>didn’t</a:t>
            </a:r>
            <a:r>
              <a:rPr lang="en-US" dirty="0" smtClean="0"/>
              <a:t> watch the movie last night.</a:t>
            </a:r>
          </a:p>
          <a:p>
            <a:r>
              <a:rPr lang="en-US" dirty="0" smtClean="0"/>
              <a:t>We </a:t>
            </a:r>
            <a:r>
              <a:rPr lang="en-US" dirty="0" smtClean="0">
                <a:solidFill>
                  <a:srgbClr val="FF0000"/>
                </a:solidFill>
              </a:rPr>
              <a:t>didn’t</a:t>
            </a:r>
            <a:r>
              <a:rPr lang="en-US" dirty="0" smtClean="0"/>
              <a:t> enjoy the festival last month.</a:t>
            </a:r>
            <a:endParaRPr lang="en-US" dirty="0"/>
          </a:p>
        </p:txBody>
      </p:sp>
      <p:pic>
        <p:nvPicPr>
          <p:cNvPr id="8" name="~PP3917.WAV">
            <a:hlinkClick r:id="" action="ppaction://media"/>
          </p:cNvPr>
          <p:cNvPicPr>
            <a:picLocks noRot="1" noChangeAspect="1"/>
          </p:cNvPicPr>
          <p:nvPr>
            <a:wavAudioFile r:embed="rId1" name="~PP3917.WAV"/>
          </p:nvPr>
        </p:nvPicPr>
        <p:blipFill>
          <a:blip r:embed="rId3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644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سوالی کردن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Did</a:t>
            </a:r>
            <a:r>
              <a:rPr lang="en-US" dirty="0" smtClean="0"/>
              <a:t> you enjoy the concert yesterday 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Did</a:t>
            </a:r>
            <a:r>
              <a:rPr lang="en-US" dirty="0" smtClean="0"/>
              <a:t> you understand the film 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Did</a:t>
            </a:r>
            <a:r>
              <a:rPr lang="en-US" dirty="0" smtClean="0"/>
              <a:t> he buy some clothes 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Did</a:t>
            </a:r>
            <a:r>
              <a:rPr lang="en-US" dirty="0" smtClean="0"/>
              <a:t> she take a taxi to work ?</a:t>
            </a:r>
            <a:endParaRPr lang="en-US" dirty="0"/>
          </a:p>
        </p:txBody>
      </p:sp>
      <p:pic>
        <p:nvPicPr>
          <p:cNvPr id="8" name="~PP490.WAV">
            <a:hlinkClick r:id="" action="ppaction://media"/>
          </p:cNvPr>
          <p:cNvPicPr>
            <a:picLocks noRot="1" noChangeAspect="1"/>
          </p:cNvPicPr>
          <p:nvPr>
            <a:wavAudioFile r:embed="rId1" name="~PP490.WAV"/>
          </p:nvPr>
        </p:nvPicPr>
        <p:blipFill>
          <a:blip r:embed="rId3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672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همه تمرینات ص 22و 23 مهم هستند                        </a:t>
            </a:r>
            <a:r>
              <a:rPr lang="en-US" dirty="0" smtClean="0"/>
              <a:t>                  </a:t>
            </a:r>
            <a:r>
              <a:rPr lang="fa-IR" dirty="0" smtClean="0"/>
              <a:t>    شکل بی قاعده افعال ص 244 نوشته شده </a:t>
            </a:r>
            <a:r>
              <a:rPr lang="en-US" dirty="0" smtClean="0"/>
              <a:t>   </a:t>
            </a:r>
            <a:r>
              <a:rPr lang="fa-IR" dirty="0" smtClean="0"/>
              <a:t>       </a:t>
            </a:r>
          </a:p>
          <a:p>
            <a:r>
              <a:rPr lang="fa-IR" dirty="0" smtClean="0"/>
              <a:t>                  </a:t>
            </a:r>
          </a:p>
          <a:p>
            <a:endParaRPr lang="fa-IR" dirty="0"/>
          </a:p>
          <a:p>
            <a:r>
              <a:rPr lang="fa-IR" dirty="0" smtClean="0"/>
              <a:t>                              </a:t>
            </a:r>
          </a:p>
          <a:p>
            <a:endParaRPr lang="fa-IR" dirty="0"/>
          </a:p>
          <a:p>
            <a:r>
              <a:rPr lang="fa-IR" dirty="0" smtClean="0"/>
              <a:t>              </a:t>
            </a:r>
            <a:endParaRPr lang="en-US" dirty="0"/>
          </a:p>
        </p:txBody>
      </p:sp>
      <p:pic>
        <p:nvPicPr>
          <p:cNvPr id="8" name="~PP2651.WAV">
            <a:hlinkClick r:id="" action="ppaction://media"/>
          </p:cNvPr>
          <p:cNvPicPr>
            <a:picLocks noRot="1" noChangeAspect="1"/>
          </p:cNvPicPr>
          <p:nvPr>
            <a:wavAudioFile r:embed="rId1" name="~PP2651.WAV"/>
          </p:nvPr>
        </p:nvPicPr>
        <p:blipFill>
          <a:blip r:embed="rId3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522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146</Words>
  <Application>Microsoft Office PowerPoint</Application>
  <PresentationFormat>On-screen Show (4:3)</PresentationFormat>
  <Paragraphs>33</Paragraphs>
  <Slides>6</Slides>
  <Notes>1</Notes>
  <HiddenSlides>0</HiddenSlides>
  <MMClips>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Office Theme</vt:lpstr>
      <vt:lpstr>UNIT 10</vt:lpstr>
      <vt:lpstr>فعل دو دسته  در زمان گذشته</vt:lpstr>
      <vt:lpstr>قواعد نوشتاری</vt:lpstr>
      <vt:lpstr>منفی کردن</vt:lpstr>
      <vt:lpstr>سوالی کردن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10</dc:title>
  <dc:creator>karnoo</dc:creator>
  <cp:lastModifiedBy>Mr.Izadpanah</cp:lastModifiedBy>
  <cp:revision>15</cp:revision>
  <dcterms:created xsi:type="dcterms:W3CDTF">2020-04-01T17:59:13Z</dcterms:created>
  <dcterms:modified xsi:type="dcterms:W3CDTF">2020-04-06T04:26:18Z</dcterms:modified>
</cp:coreProperties>
</file>