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57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7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E7D3-4F83-405C-B4DF-A03B4F1BE1C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3E6C-C845-4713-B79F-937A0426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5400" y="1036213"/>
            <a:ext cx="6172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99" y="0"/>
            <a:ext cx="583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0" y="0"/>
            <a:ext cx="522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17" y="0"/>
            <a:ext cx="5105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/>
              <a:t>نمونه سوال از فصل 1 </a:t>
            </a:r>
          </a:p>
          <a:p>
            <a:r>
              <a:rPr lang="fa-IR" sz="1400" dirty="0" smtClean="0"/>
              <a:t>تفاوت سازمان انتفاعی و غیر انتفاعی چیست ؟</a:t>
            </a:r>
          </a:p>
          <a:p>
            <a:r>
              <a:rPr lang="fa-IR" sz="1400" dirty="0" smtClean="0"/>
              <a:t>تفاوت سازمانهای مشترک المنافع با سازمانهای خدماتی در چیست؟</a:t>
            </a:r>
          </a:p>
          <a:p>
            <a:r>
              <a:rPr lang="fa-IR" sz="1400" dirty="0" smtClean="0"/>
              <a:t>تفاوت سازمانهای تجاری با سازمانهای خدماتی در چیست؟</a:t>
            </a:r>
          </a:p>
          <a:p>
            <a:r>
              <a:rPr lang="fa-IR" sz="1400" dirty="0" smtClean="0"/>
              <a:t>سازمانهای رفاه عمومی را تعریف کنید و مثال بزنید.</a:t>
            </a:r>
          </a:p>
          <a:p>
            <a:endParaRPr lang="fa-IR" sz="1400" dirty="0"/>
          </a:p>
          <a:p>
            <a:r>
              <a:rPr lang="fa-IR" sz="1400" dirty="0" smtClean="0"/>
              <a:t>نکته مهم : کلیه سازمانهایی که در آنها کلمه ملی دیده میشود سازمانهای دولتی و سود حاصل از انها متعلق به کشور ست و جز سازمانهای غیر انتفاعی میباشند.مثل شرکت ملی مس ایران.شرکت ملی نفت ایران.کفش ملی</a:t>
            </a:r>
          </a:p>
          <a:p>
            <a:endParaRPr lang="fa-IR" sz="1400" dirty="0"/>
          </a:p>
          <a:p>
            <a:r>
              <a:rPr lang="fa-IR" sz="1400" dirty="0" smtClean="0"/>
              <a:t>بانک های دولتی مثل بانک ملی چون تمام منافع حاصل از انها متلق به دولت است جز سازمانهای غیر انتفاعی میباشند اما بانکهای  خصوصی جز سازمانهای انتفاعی میباشند</a:t>
            </a:r>
          </a:p>
          <a:p>
            <a:r>
              <a:rPr lang="fa-IR" sz="1400" dirty="0" smtClean="0"/>
              <a:t>شهرداری ها  چون حسابرسی دولتی میشوند جز سازمانهای غیر انتفاعی میباشند</a:t>
            </a:r>
          </a:p>
          <a:p>
            <a:endParaRPr lang="fa-IR" sz="1400" dirty="0"/>
          </a:p>
          <a:p>
            <a:r>
              <a:rPr lang="fa-IR" sz="1400" dirty="0" smtClean="0"/>
              <a:t>یک سازمان نام ببرید که هم خدماتی باشد و هم انتفاعی ؟ مثلا بیمارستان خصوصی</a:t>
            </a:r>
          </a:p>
          <a:p>
            <a:r>
              <a:rPr lang="fa-IR" sz="1400" dirty="0" smtClean="0"/>
              <a:t>نکته : بیمارستانهای دولتی غیر انتفاعی میباشند</a:t>
            </a:r>
          </a:p>
          <a:p>
            <a:r>
              <a:rPr lang="fa-IR" sz="1400" dirty="0" smtClean="0"/>
              <a:t>بین سه مهارت فنی و ادراکی و انسانی  کدام مهارت در مدیران رده بالا بیشتر مورد نیاز ست؟</a:t>
            </a:r>
          </a:p>
          <a:p>
            <a:r>
              <a:rPr lang="fa-IR" sz="1400" dirty="0" smtClean="0"/>
              <a:t>بین سه مهارت فنی و ادراکی و انسانی کدام مهارت در مدیران رده پایین بیشتر مورد نیاز ست؟</a:t>
            </a:r>
          </a:p>
          <a:p>
            <a:r>
              <a:rPr lang="fa-IR" sz="1400" dirty="0" smtClean="0"/>
              <a:t>یک تعریف از سازمان بگویید.</a:t>
            </a:r>
          </a:p>
          <a:p>
            <a:r>
              <a:rPr lang="fa-IR" sz="1400" dirty="0" smtClean="0"/>
              <a:t>قایل شدن جایی واحد در سازمان برای کارگر یعنی چه ؟ یعنی شرح وظایف کارگر کاملا معلوم باشد و چند وظیفه کاملا غیر مرتبط به او واگدار نکنیم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14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84" y="0"/>
            <a:ext cx="490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5" y="0"/>
            <a:ext cx="514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1" y="0"/>
            <a:ext cx="495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05" y="0"/>
            <a:ext cx="4920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19" y="0"/>
            <a:ext cx="486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96" y="0"/>
            <a:ext cx="525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 smtClean="0"/>
              <a:t>در ادامه  مطالب توضیحاتی دست نوشته از خودم در مورد متن کتاب میباشد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0" y="0"/>
            <a:ext cx="522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225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</dc:creator>
  <cp:lastModifiedBy>mana</cp:lastModifiedBy>
  <cp:revision>5</cp:revision>
  <dcterms:created xsi:type="dcterms:W3CDTF">2020-04-04T18:17:00Z</dcterms:created>
  <dcterms:modified xsi:type="dcterms:W3CDTF">2020-04-04T18:50:31Z</dcterms:modified>
</cp:coreProperties>
</file>