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6858000" cy="9906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0" d="100"/>
          <a:sy n="40" d="100"/>
        </p:scale>
        <p:origin x="-2544" y="-2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74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15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54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165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41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7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45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341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15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14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26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8B85-6BF7-4F50-A347-CA7F9B4403E6}" type="datetimeFigureOut">
              <a:rPr lang="fa-IR" smtClean="0"/>
              <a:t>08/08/1441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2372" b="2580"/>
          <a:stretch/>
        </p:blipFill>
        <p:spPr bwMode="auto">
          <a:xfrm rot="10800000">
            <a:off x="-47582" y="481260"/>
            <a:ext cx="6932966" cy="9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-28237" y="433136"/>
            <a:ext cx="6858000" cy="891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-1"/>
          <a:stretch/>
        </p:blipFill>
        <p:spPr bwMode="auto">
          <a:xfrm>
            <a:off x="19050" y="553453"/>
            <a:ext cx="6858001" cy="86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/>
          <a:stretch/>
        </p:blipFill>
        <p:spPr bwMode="auto">
          <a:xfrm>
            <a:off x="0" y="529388"/>
            <a:ext cx="6858000" cy="8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728"/>
            <a:ext cx="6890358" cy="91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A4 Paper (210x297 mm)</PresentationFormat>
  <Paragraphs>0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Shahram</dc:creator>
  <cp:lastModifiedBy>Shahram</cp:lastModifiedBy>
  <cp:revision>12</cp:revision>
  <dcterms:created xsi:type="dcterms:W3CDTF">2020-04-01T16:00:17Z</dcterms:created>
  <dcterms:modified xsi:type="dcterms:W3CDTF">2020-04-01T20:58:57Z</dcterms:modified>
</cp:coreProperties>
</file>