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1" r:id="rId3"/>
    <p:sldId id="270" r:id="rId4"/>
    <p:sldId id="264" r:id="rId5"/>
    <p:sldId id="267" r:id="rId6"/>
    <p:sldId id="265" r:id="rId7"/>
    <p:sldId id="268" r:id="rId8"/>
    <p:sldId id="269" r:id="rId9"/>
  </p:sldIdLst>
  <p:sldSz cx="6858000" cy="9906000" type="A4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40" d="100"/>
          <a:sy n="40" d="100"/>
        </p:scale>
        <p:origin x="-2532" y="-29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74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152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4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165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41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478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45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341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15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149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26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8B85-6BF7-4F50-A347-CA7F9B4403E6}" type="datetimeFigureOut">
              <a:rPr lang="fa-IR" smtClean="0"/>
              <a:t>08/19/1441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6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5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5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5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4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r="3860"/>
          <a:stretch/>
        </p:blipFill>
        <p:spPr>
          <a:xfrm>
            <a:off x="0" y="1058778"/>
            <a:ext cx="6593305" cy="8466221"/>
          </a:xfrm>
          <a:prstGeom prst="rect">
            <a:avLst/>
          </a:prstGeom>
        </p:spPr>
      </p:pic>
      <p:pic>
        <p:nvPicPr>
          <p:cNvPr id="7" name="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7" name="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22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42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Office PowerPoint</Application>
  <PresentationFormat>A4 Paper (210x297 mm)</PresentationFormat>
  <Paragraphs>0</Paragraphs>
  <Slides>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Shahram</dc:creator>
  <cp:lastModifiedBy>Shahram</cp:lastModifiedBy>
  <cp:revision>37</cp:revision>
  <dcterms:created xsi:type="dcterms:W3CDTF">2020-04-01T16:00:17Z</dcterms:created>
  <dcterms:modified xsi:type="dcterms:W3CDTF">2020-04-12T20:14:14Z</dcterms:modified>
</cp:coreProperties>
</file>