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2" r:id="rId7"/>
    <p:sldId id="261" r:id="rId8"/>
  </p:sldIdLst>
  <p:sldSz cx="6858000" cy="9906000" type="A4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>
        <p:scale>
          <a:sx n="50" d="100"/>
          <a:sy n="50" d="100"/>
        </p:scale>
        <p:origin x="-2304" y="132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3077283"/>
            <a:ext cx="5829300" cy="212336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8B85-6BF7-4F50-A347-CA7F9B4403E6}" type="datetimeFigureOut">
              <a:rPr lang="fa-IR" smtClean="0"/>
              <a:t>08/09/1441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12EB-154F-4B99-9636-3666BA05BC9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27740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8B85-6BF7-4F50-A347-CA7F9B4403E6}" type="datetimeFigureOut">
              <a:rPr lang="fa-IR" smtClean="0"/>
              <a:t>08/09/1441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12EB-154F-4B99-9636-3666BA05BC9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31521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96701"/>
            <a:ext cx="1543050" cy="845220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96701"/>
            <a:ext cx="4514850" cy="845220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8B85-6BF7-4F50-A347-CA7F9B4403E6}" type="datetimeFigureOut">
              <a:rPr lang="fa-IR" smtClean="0"/>
              <a:t>08/09/1441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12EB-154F-4B99-9636-3666BA05BC9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25466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8B85-6BF7-4F50-A347-CA7F9B4403E6}" type="datetimeFigureOut">
              <a:rPr lang="fa-IR" smtClean="0"/>
              <a:t>08/09/1441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12EB-154F-4B99-9636-3666BA05BC9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21654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6365524"/>
            <a:ext cx="5829300" cy="1967442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8B85-6BF7-4F50-A347-CA7F9B4403E6}" type="datetimeFigureOut">
              <a:rPr lang="fa-IR" smtClean="0"/>
              <a:t>08/09/1441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12EB-154F-4B99-9636-3666BA05BC9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24174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311402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311402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8B85-6BF7-4F50-A347-CA7F9B4403E6}" type="datetimeFigureOut">
              <a:rPr lang="fa-IR" smtClean="0"/>
              <a:t>08/09/1441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12EB-154F-4B99-9636-3666BA05BC9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64787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217385"/>
            <a:ext cx="3031332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3141486"/>
            <a:ext cx="3031332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8B85-6BF7-4F50-A347-CA7F9B4403E6}" type="datetimeFigureOut">
              <a:rPr lang="fa-IR" smtClean="0"/>
              <a:t>08/09/1441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12EB-154F-4B99-9636-3666BA05BC9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84589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8B85-6BF7-4F50-A347-CA7F9B4403E6}" type="datetimeFigureOut">
              <a:rPr lang="fa-IR" smtClean="0"/>
              <a:t>08/09/1441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12EB-154F-4B99-9636-3666BA05BC9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63412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8B85-6BF7-4F50-A347-CA7F9B4403E6}" type="datetimeFigureOut">
              <a:rPr lang="fa-IR" smtClean="0"/>
              <a:t>08/09/1441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12EB-154F-4B99-9636-3666BA05BC9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41546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94405"/>
            <a:ext cx="2256235" cy="1678517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394408"/>
            <a:ext cx="3833812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072924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8B85-6BF7-4F50-A347-CA7F9B4403E6}" type="datetimeFigureOut">
              <a:rPr lang="fa-IR" smtClean="0"/>
              <a:t>08/09/1441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12EB-154F-4B99-9636-3666BA05BC9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81498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8B85-6BF7-4F50-A347-CA7F9B4403E6}" type="datetimeFigureOut">
              <a:rPr lang="fa-IR" smtClean="0"/>
              <a:t>08/09/1441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12EB-154F-4B99-9636-3666BA05BC9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32659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311402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14900" y="9181397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F8B85-6BF7-4F50-A347-CA7F9B4403E6}" type="datetimeFigureOut">
              <a:rPr lang="fa-IR" smtClean="0"/>
              <a:t>08/09/1441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9181397"/>
            <a:ext cx="2171700" cy="52740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2900" y="9181397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D12EB-154F-4B99-9636-3666BA05BC9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0668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94" y="481259"/>
            <a:ext cx="6785811" cy="9424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36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12" y="433136"/>
            <a:ext cx="6683501" cy="8911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33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421" y="553453"/>
            <a:ext cx="6515259" cy="868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1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38" y="529388"/>
            <a:ext cx="6719324" cy="8959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9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489728"/>
            <a:ext cx="6890358" cy="9187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8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489728"/>
            <a:ext cx="6890358" cy="9187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7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1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4759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0</Words>
  <Application>Microsoft Office PowerPoint</Application>
  <PresentationFormat>A4 Paper (210x297 mm)</PresentationFormat>
  <Paragraphs>0</Paragraphs>
  <Slides>7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Shahram</dc:creator>
  <cp:lastModifiedBy>Shahram</cp:lastModifiedBy>
  <cp:revision>17</cp:revision>
  <dcterms:created xsi:type="dcterms:W3CDTF">2020-04-01T16:00:17Z</dcterms:created>
  <dcterms:modified xsi:type="dcterms:W3CDTF">2020-04-02T13:15:58Z</dcterms:modified>
</cp:coreProperties>
</file>