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0" r:id="rId4"/>
    <p:sldId id="262" r:id="rId5"/>
  </p:sldIdLst>
  <p:sldSz cx="6858000" cy="9906000" type="A4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6" d="100"/>
          <a:sy n="76" d="100"/>
        </p:scale>
        <p:origin x="3174" y="10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8B85-6BF7-4F50-A347-CA7F9B4403E6}" type="datetimeFigureOut">
              <a:rPr lang="fa-IR" smtClean="0"/>
              <a:t>13/08/1441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2EB-154F-4B99-9636-3666BA05BC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774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8B85-6BF7-4F50-A347-CA7F9B4403E6}" type="datetimeFigureOut">
              <a:rPr lang="fa-IR" smtClean="0"/>
              <a:t>13/08/1441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2EB-154F-4B99-9636-3666BA05BC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3152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8B85-6BF7-4F50-A347-CA7F9B4403E6}" type="datetimeFigureOut">
              <a:rPr lang="fa-IR" smtClean="0"/>
              <a:t>13/08/1441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2EB-154F-4B99-9636-3666BA05BC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2546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8B85-6BF7-4F50-A347-CA7F9B4403E6}" type="datetimeFigureOut">
              <a:rPr lang="fa-IR" smtClean="0"/>
              <a:t>13/08/1441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2EB-154F-4B99-9636-3666BA05BC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165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8B85-6BF7-4F50-A347-CA7F9B4403E6}" type="datetimeFigureOut">
              <a:rPr lang="fa-IR" smtClean="0"/>
              <a:t>13/08/1441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2EB-154F-4B99-9636-3666BA05BC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417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8B85-6BF7-4F50-A347-CA7F9B4403E6}" type="datetimeFigureOut">
              <a:rPr lang="fa-IR" smtClean="0"/>
              <a:t>13/08/1441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2EB-154F-4B99-9636-3666BA05BC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6478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8B85-6BF7-4F50-A347-CA7F9B4403E6}" type="datetimeFigureOut">
              <a:rPr lang="fa-IR" smtClean="0"/>
              <a:t>13/08/1441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2EB-154F-4B99-9636-3666BA05BC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458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8B85-6BF7-4F50-A347-CA7F9B4403E6}" type="datetimeFigureOut">
              <a:rPr lang="fa-IR" smtClean="0"/>
              <a:t>13/08/1441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2EB-154F-4B99-9636-3666BA05BC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6341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8B85-6BF7-4F50-A347-CA7F9B4403E6}" type="datetimeFigureOut">
              <a:rPr lang="fa-IR" smtClean="0"/>
              <a:t>13/08/1441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2EB-154F-4B99-9636-3666BA05BC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4154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8B85-6BF7-4F50-A347-CA7F9B4403E6}" type="datetimeFigureOut">
              <a:rPr lang="fa-IR" smtClean="0"/>
              <a:t>13/08/1441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2EB-154F-4B99-9636-3666BA05BC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8149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8B85-6BF7-4F50-A347-CA7F9B4403E6}" type="datetimeFigureOut">
              <a:rPr lang="fa-IR" smtClean="0"/>
              <a:t>13/08/1441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12EB-154F-4B99-9636-3666BA05BC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265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F8B85-6BF7-4F50-A347-CA7F9B4403E6}" type="datetimeFigureOut">
              <a:rPr lang="fa-IR" smtClean="0"/>
              <a:t>13/08/1441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D12EB-154F-4B99-9636-3666BA05BC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066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2381250"/>
            <a:ext cx="6858000" cy="5143500"/>
          </a:xfrm>
          <a:prstGeom prst="rect">
            <a:avLst/>
          </a:prstGeom>
        </p:spPr>
      </p:pic>
      <p:pic>
        <p:nvPicPr>
          <p:cNvPr id="6" name="p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24200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6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9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2381250"/>
            <a:ext cx="6858000" cy="5143500"/>
          </a:xfrm>
          <a:prstGeom prst="rect">
            <a:avLst/>
          </a:prstGeom>
        </p:spPr>
      </p:pic>
      <p:pic>
        <p:nvPicPr>
          <p:cNvPr id="7" name="p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24200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3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2381250"/>
            <a:ext cx="6858000" cy="5143500"/>
          </a:xfrm>
          <a:prstGeom prst="rect">
            <a:avLst/>
          </a:prstGeom>
        </p:spPr>
      </p:pic>
      <p:pic>
        <p:nvPicPr>
          <p:cNvPr id="7" name="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24200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9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2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2381250"/>
            <a:ext cx="6858000" cy="5143500"/>
          </a:xfrm>
          <a:prstGeom prst="rect">
            <a:avLst/>
          </a:prstGeom>
        </p:spPr>
      </p:pic>
      <p:pic>
        <p:nvPicPr>
          <p:cNvPr id="5" name="p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24200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3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0</Words>
  <Application>Microsoft Office PowerPoint</Application>
  <PresentationFormat>A4 Paper (210x297 mm)</PresentationFormat>
  <Paragraphs>0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Shahram</dc:creator>
  <cp:lastModifiedBy>Mr.Izadpanah</cp:lastModifiedBy>
  <cp:revision>25</cp:revision>
  <dcterms:created xsi:type="dcterms:W3CDTF">2020-04-01T16:00:17Z</dcterms:created>
  <dcterms:modified xsi:type="dcterms:W3CDTF">2020-04-06T04:39:23Z</dcterms:modified>
</cp:coreProperties>
</file>