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DE322-9DBB-410F-8435-F6219EB0868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A1C2-E5A4-4341-893A-106454C83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DE322-9DBB-410F-8435-F6219EB0868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A1C2-E5A4-4341-893A-106454C83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DE322-9DBB-410F-8435-F6219EB0868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A1C2-E5A4-4341-893A-106454C83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DE322-9DBB-410F-8435-F6219EB0868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A1C2-E5A4-4341-893A-106454C83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DE322-9DBB-410F-8435-F6219EB0868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A1C2-E5A4-4341-893A-106454C83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DE322-9DBB-410F-8435-F6219EB0868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A1C2-E5A4-4341-893A-106454C83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DE322-9DBB-410F-8435-F6219EB0868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A1C2-E5A4-4341-893A-106454C83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DE322-9DBB-410F-8435-F6219EB0868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A1C2-E5A4-4341-893A-106454C83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DE322-9DBB-410F-8435-F6219EB0868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A1C2-E5A4-4341-893A-106454C83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DE322-9DBB-410F-8435-F6219EB0868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A1C2-E5A4-4341-893A-106454C83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DE322-9DBB-410F-8435-F6219EB0868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AA1C2-E5A4-4341-893A-106454C834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DE322-9DBB-410F-8435-F6219EB08682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AA1C2-E5A4-4341-893A-106454C834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28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Word order</a:t>
            </a:r>
          </a:p>
          <a:p>
            <a:r>
              <a:rPr lang="fa-IR" sz="4000" dirty="0" smtClean="0">
                <a:solidFill>
                  <a:schemeClr val="tx1"/>
                </a:solidFill>
              </a:rPr>
              <a:t>ترتیب اجزای جمله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ترتیب اجزای جملات انگلیسی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fa-IR" sz="4000" dirty="0" smtClean="0"/>
              <a:t> فاعل + فعل + مفعول + قید مکان + قید زمان</a:t>
            </a:r>
          </a:p>
          <a:p>
            <a:r>
              <a:rPr lang="en-US" sz="4000" dirty="0" smtClean="0"/>
              <a:t>I eat breakfast at home at 7 o’clock.</a:t>
            </a:r>
          </a:p>
          <a:p>
            <a:r>
              <a:rPr lang="fa-IR" sz="4000" dirty="0" smtClean="0"/>
              <a:t>دو نوع فعل داریم. فعل متعدی و فعل لازم</a:t>
            </a:r>
          </a:p>
          <a:p>
            <a:r>
              <a:rPr lang="fa-IR" sz="4000" dirty="0" smtClean="0"/>
              <a:t>فعل متعدی به مفعول احتیاج دارد.</a:t>
            </a:r>
          </a:p>
          <a:p>
            <a:r>
              <a:rPr lang="en-US" sz="4000" dirty="0" smtClean="0"/>
              <a:t>I like music.</a:t>
            </a:r>
          </a:p>
          <a:p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a-IR" sz="4000" dirty="0" smtClean="0"/>
          </a:p>
          <a:p>
            <a:r>
              <a:rPr lang="fa-IR" sz="4000" dirty="0" smtClean="0"/>
              <a:t>فعل لازم به مفعول احتیاجی ندارد.</a:t>
            </a:r>
          </a:p>
          <a:p>
            <a:r>
              <a:rPr lang="en-US" sz="4000" dirty="0" smtClean="0"/>
              <a:t>She lives in shiraz.</a:t>
            </a:r>
          </a:p>
          <a:p>
            <a:r>
              <a:rPr lang="en-US" sz="4000" dirty="0" smtClean="0"/>
              <a:t>I stay at home.</a:t>
            </a: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افعال دو مفعولی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a-IR" dirty="0" smtClean="0"/>
          </a:p>
          <a:p>
            <a:r>
              <a:rPr lang="en-US" sz="4000" dirty="0" smtClean="0"/>
              <a:t>Send , make , bring , leave , write</a:t>
            </a:r>
          </a:p>
          <a:p>
            <a:r>
              <a:rPr lang="fa-IR" sz="4000" dirty="0" smtClean="0"/>
              <a:t>اول یک مفعول انسان میگیرند و دوم یک مفعول غیر انسان .          </a:t>
            </a:r>
          </a:p>
          <a:p>
            <a:r>
              <a:rPr lang="en-US" sz="4000" dirty="0" smtClean="0"/>
              <a:t>He sent </a:t>
            </a:r>
            <a:r>
              <a:rPr lang="en-US" sz="4000" dirty="0" smtClean="0">
                <a:solidFill>
                  <a:srgbClr val="FF0000"/>
                </a:solidFill>
              </a:rPr>
              <a:t>Sara </a:t>
            </a:r>
            <a:r>
              <a:rPr lang="en-US" sz="4000" dirty="0" smtClean="0">
                <a:solidFill>
                  <a:srgbClr val="00B050"/>
                </a:solidFill>
              </a:rPr>
              <a:t>a book.</a:t>
            </a:r>
            <a:r>
              <a:rPr lang="fa-IR" sz="4000" dirty="0" smtClean="0">
                <a:solidFill>
                  <a:srgbClr val="00B050"/>
                </a:solidFill>
              </a:rPr>
              <a:t> </a:t>
            </a:r>
            <a:endParaRPr lang="en-US" sz="4000" dirty="0" smtClean="0">
              <a:solidFill>
                <a:srgbClr val="00B050"/>
              </a:solidFill>
            </a:endParaRPr>
          </a:p>
          <a:p>
            <a:r>
              <a:rPr lang="en-US" sz="4000" dirty="0" smtClean="0"/>
              <a:t>Anna made </a:t>
            </a:r>
            <a:r>
              <a:rPr lang="en-US" sz="4000" dirty="0" smtClean="0">
                <a:solidFill>
                  <a:srgbClr val="FF0000"/>
                </a:solidFill>
              </a:rPr>
              <a:t>Tom</a:t>
            </a:r>
            <a:r>
              <a:rPr lang="en-US" sz="4000" dirty="0" smtClean="0"/>
              <a:t>  </a:t>
            </a:r>
            <a:r>
              <a:rPr lang="en-US" sz="4000" dirty="0" smtClean="0">
                <a:solidFill>
                  <a:srgbClr val="00B050"/>
                </a:solidFill>
              </a:rPr>
              <a:t>a cup of tea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He left </a:t>
            </a:r>
            <a:r>
              <a:rPr lang="en-US" sz="4000" dirty="0" smtClean="0">
                <a:solidFill>
                  <a:srgbClr val="FF0000"/>
                </a:solidFill>
              </a:rPr>
              <a:t>them 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B050"/>
                </a:solidFill>
              </a:rPr>
              <a:t>some money.</a:t>
            </a:r>
            <a:endParaRPr lang="en-US" sz="4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تمرینات مهم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en-US" sz="4800" dirty="0" smtClean="0"/>
              <a:t> A, B, C, D, E</a:t>
            </a:r>
          </a:p>
          <a:p>
            <a:r>
              <a:rPr lang="en-US" sz="4800" dirty="0" smtClean="0"/>
              <a:t>UNIT 29 </a:t>
            </a:r>
            <a:r>
              <a:rPr lang="fa-IR" sz="4800" smtClean="0"/>
              <a:t>حذف میباشد</a:t>
            </a:r>
            <a:endParaRPr lang="en-US" sz="4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130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Unit 28</vt:lpstr>
      <vt:lpstr>ترتیب اجزای جملات انگلیسی</vt:lpstr>
      <vt:lpstr>Slide 3</vt:lpstr>
      <vt:lpstr>افعال دو مفعولی</vt:lpstr>
      <vt:lpstr>تمرینات مهم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28</dc:title>
  <dc:creator>karnoo</dc:creator>
  <cp:lastModifiedBy>karnoo</cp:lastModifiedBy>
  <cp:revision>6</cp:revision>
  <dcterms:created xsi:type="dcterms:W3CDTF">2020-04-17T16:45:43Z</dcterms:created>
  <dcterms:modified xsi:type="dcterms:W3CDTF">2020-04-17T17:07:58Z</dcterms:modified>
</cp:coreProperties>
</file>