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4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1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28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9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7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5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3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E9658-6EDE-46D5-8BAF-DFA3868D84B3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3691C-79BB-4258-9A96-3728B22A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7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فصل دوم درس اصول سرپرستی </a:t>
            </a:r>
            <a:br>
              <a:rPr lang="fa-IR" dirty="0" smtClean="0"/>
            </a:br>
            <a:r>
              <a:rPr lang="fa-IR" dirty="0" smtClean="0"/>
              <a:t>ارایه دهنده : مانا نیکروش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نام فصل : برنامه ریزی در مدیریت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1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213"/>
    </mc:Choice>
    <mc:Fallback>
      <p:transition spd="slow" advTm="18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38" y="0"/>
            <a:ext cx="526792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4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100"/>
    </mc:Choice>
    <mc:Fallback>
      <p:transition spd="slow" advTm="32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35" y="0"/>
            <a:ext cx="514453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362"/>
    </mc:Choice>
    <mc:Fallback>
      <p:transition spd="slow" advTm="35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35" y="0"/>
            <a:ext cx="514453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4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55"/>
    </mc:Choice>
    <mc:Fallback>
      <p:transition spd="slow" advTm="41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>
            <a:normAutofit/>
          </a:bodyPr>
          <a:lstStyle/>
          <a:p>
            <a:r>
              <a:rPr lang="fa-IR" dirty="0" smtClean="0"/>
              <a:t>نمونه سوال</a:t>
            </a:r>
            <a:br>
              <a:rPr lang="fa-IR" dirty="0" smtClean="0"/>
            </a:br>
            <a:r>
              <a:rPr lang="fa-IR" dirty="0" smtClean="0"/>
              <a:t>تفاوت برنامه های استراتژیک با عملیاتی چیست؟</a:t>
            </a:r>
            <a:br>
              <a:rPr lang="fa-IR" dirty="0" smtClean="0"/>
            </a:br>
            <a:r>
              <a:rPr lang="fa-IR" dirty="0" smtClean="0"/>
              <a:t>موانع برنامه ریزی را نام ببرید .</a:t>
            </a:r>
            <a:br>
              <a:rPr lang="fa-IR" dirty="0" smtClean="0"/>
            </a:br>
            <a:r>
              <a:rPr lang="fa-IR" dirty="0" smtClean="0"/>
              <a:t>چرا برنامه ریزی مهم ست؟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4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"/>
    </mc:Choice>
    <mc:Fallback>
      <p:transition spd="slow" advTm="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35" y="0"/>
            <a:ext cx="514453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3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7"/>
    </mc:Choice>
    <mc:Fallback>
      <p:transition spd="slow" advTm="27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11052"/>
            <a:ext cx="4821775" cy="561511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1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57"/>
    </mc:Choice>
    <mc:Fallback>
      <p:transition spd="slow" advTm="5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096000" cy="628996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13"/>
    </mc:Choice>
    <mc:Fallback>
      <p:transition spd="slow" advTm="15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66" y="0"/>
            <a:ext cx="528046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2"/>
    </mc:Choice>
    <mc:Fallback>
      <p:transition spd="slow" advTm="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" y="0"/>
            <a:ext cx="781893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6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79"/>
    </mc:Choice>
    <mc:Fallback>
      <p:transition spd="slow" advTm="12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81" y="0"/>
            <a:ext cx="818503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3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31"/>
    </mc:Choice>
    <mc:Fallback>
      <p:transition spd="slow" advTm="43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برخی روشهای برنامه ریزی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نمودار گانت</a:t>
            </a:r>
          </a:p>
          <a:p>
            <a:r>
              <a:rPr lang="fa-IR" dirty="0" smtClean="0"/>
              <a:t>تجزیه و تحلیل نقطه سر به سر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3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3"/>
    </mc:Choice>
    <mc:Fallback>
      <p:transition spd="slow" advTm="2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94" y="0"/>
            <a:ext cx="514041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00"/>
    </mc:Choice>
    <mc:Fallback>
      <p:transition spd="slow" advTm="5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27</Words>
  <Application>Microsoft Office PowerPoint</Application>
  <PresentationFormat>On-screen Show (4:3)</PresentationFormat>
  <Paragraphs>6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فصل دوم درس اصول سرپرستی  ارایه دهنده : مانا نیکروش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برخی روشهای برنامه ریزی</vt:lpstr>
      <vt:lpstr>PowerPoint Presentation</vt:lpstr>
      <vt:lpstr>PowerPoint Presentation</vt:lpstr>
      <vt:lpstr>PowerPoint Presentation</vt:lpstr>
      <vt:lpstr>PowerPoint Presentation</vt:lpstr>
      <vt:lpstr>نمونه سوال تفاوت برنامه های استراتژیک با عملیاتی چیست؟ موانع برنامه ریزی را نام ببرید . چرا برنامه ریزی مهم ست؟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فصل دوم درس اصول سرپرستی  ارایه دهنده : مانا نیکروش</dc:title>
  <dc:creator>mana</dc:creator>
  <cp:lastModifiedBy>mana</cp:lastModifiedBy>
  <cp:revision>10</cp:revision>
  <dcterms:created xsi:type="dcterms:W3CDTF">2020-04-10T17:18:37Z</dcterms:created>
  <dcterms:modified xsi:type="dcterms:W3CDTF">2020-04-10T19:28:40Z</dcterms:modified>
</cp:coreProperties>
</file>