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2C1BD-34D4-488C-8E4E-E71A3535B39C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1A800-C6C8-4CF3-8528-5178CBDA8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588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2C1BD-34D4-488C-8E4E-E71A3535B39C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1A800-C6C8-4CF3-8528-5178CBDA8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310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2C1BD-34D4-488C-8E4E-E71A3535B39C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1A800-C6C8-4CF3-8528-5178CBDA8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910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2C1BD-34D4-488C-8E4E-E71A3535B39C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1A800-C6C8-4CF3-8528-5178CBDA8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57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2C1BD-34D4-488C-8E4E-E71A3535B39C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1A800-C6C8-4CF3-8528-5178CBDA8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215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2C1BD-34D4-488C-8E4E-E71A3535B39C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1A800-C6C8-4CF3-8528-5178CBDA8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30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2C1BD-34D4-488C-8E4E-E71A3535B39C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1A800-C6C8-4CF3-8528-5178CBDA8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361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2C1BD-34D4-488C-8E4E-E71A3535B39C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1A800-C6C8-4CF3-8528-5178CBDA8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38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2C1BD-34D4-488C-8E4E-E71A3535B39C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1A800-C6C8-4CF3-8528-5178CBDA8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281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2C1BD-34D4-488C-8E4E-E71A3535B39C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1A800-C6C8-4CF3-8528-5178CBDA8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807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2C1BD-34D4-488C-8E4E-E71A3535B39C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1A800-C6C8-4CF3-8528-5178CBDA8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807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2C1BD-34D4-488C-8E4E-E71A3535B39C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1A800-C6C8-4CF3-8528-5178CBDA8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518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525" y="0"/>
            <a:ext cx="480536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79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0893"/>
    </mc:Choice>
    <mc:Fallback xmlns="">
      <p:transition spd="slow" advTm="510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013" y="0"/>
            <a:ext cx="487997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80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330"/>
    </mc:Choice>
    <mc:Fallback xmlns="">
      <p:transition spd="slow" advTm="321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</TotalTime>
  <Words>0</Words>
  <Application>Microsoft Office PowerPoint</Application>
  <PresentationFormat>Widescreen</PresentationFormat>
  <Paragraphs>0</Paragraphs>
  <Slides>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Company>Jaam E Jam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parsnovin</dc:creator>
  <cp:lastModifiedBy>parsnovin</cp:lastModifiedBy>
  <cp:revision>7</cp:revision>
  <dcterms:created xsi:type="dcterms:W3CDTF">2020-04-09T19:28:31Z</dcterms:created>
  <dcterms:modified xsi:type="dcterms:W3CDTF">2020-04-09T20:21:13Z</dcterms:modified>
</cp:coreProperties>
</file>