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0471-FE7A-4061-A23F-2DF2678038E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2722-263D-4CD9-8262-CF525942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Unit 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Where , when , why, how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~PP2664.WAV">
            <a:hlinkClick r:id="" action="ppaction://media"/>
          </p:cNvPr>
          <p:cNvPicPr>
            <a:picLocks noRot="1" noChangeAspect="1"/>
          </p:cNvPicPr>
          <p:nvPr>
            <a:wavAudioFile r:embed="rId1" name="~PP266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7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کلمات پرسشی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/>
              <a:t>Where………..</a:t>
            </a:r>
          </a:p>
          <a:p>
            <a:r>
              <a:rPr lang="fa-IR" dirty="0" smtClean="0"/>
              <a:t>به معنای کجا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is</a:t>
            </a:r>
            <a:r>
              <a:rPr lang="en-US" dirty="0" smtClean="0"/>
              <a:t> John ?  He </a:t>
            </a:r>
            <a:r>
              <a:rPr lang="en-US" dirty="0" smtClean="0">
                <a:solidFill>
                  <a:srgbClr val="00B050"/>
                </a:solidFill>
              </a:rPr>
              <a:t>is</a:t>
            </a:r>
            <a:r>
              <a:rPr lang="en-US" dirty="0" smtClean="0"/>
              <a:t> at home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does</a:t>
            </a:r>
            <a:r>
              <a:rPr lang="en-US" dirty="0" smtClean="0"/>
              <a:t> he live ? He live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 in Shiraz.</a:t>
            </a:r>
            <a:r>
              <a:rPr lang="fa-IR" dirty="0" smtClean="0"/>
              <a:t>زمان حال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did </a:t>
            </a:r>
            <a:r>
              <a:rPr lang="en-US" dirty="0" smtClean="0"/>
              <a:t>she work ? She work</a:t>
            </a:r>
            <a:r>
              <a:rPr lang="en-US" dirty="0" smtClean="0">
                <a:solidFill>
                  <a:srgbClr val="00B050"/>
                </a:solidFill>
              </a:rPr>
              <a:t>ed</a:t>
            </a:r>
            <a:r>
              <a:rPr lang="en-US" dirty="0" smtClean="0"/>
              <a:t> at the office. ( </a:t>
            </a:r>
            <a:r>
              <a:rPr lang="fa-IR" dirty="0" smtClean="0"/>
              <a:t>زمان گذشته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~PP62.WAV">
            <a:hlinkClick r:id="" action="ppaction://media"/>
          </p:cNvPr>
          <p:cNvPicPr>
            <a:picLocks noRot="1" noChangeAspect="1"/>
          </p:cNvPicPr>
          <p:nvPr>
            <a:wavAudioFile r:embed="rId1" name="~PP6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یعنی کی  یا  چه موقع 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is</a:t>
            </a:r>
            <a:r>
              <a:rPr lang="en-US" dirty="0" smtClean="0"/>
              <a:t> the meeting ? It’s at 3 </a:t>
            </a:r>
            <a:r>
              <a:rPr lang="en-US" dirty="0" err="1" smtClean="0"/>
              <a:t>p.m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does</a:t>
            </a:r>
            <a:r>
              <a:rPr lang="en-US" dirty="0" smtClean="0"/>
              <a:t> she lose  her bag ? On Sunday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did</a:t>
            </a:r>
            <a:r>
              <a:rPr lang="en-US" dirty="0" smtClean="0"/>
              <a:t> the film start ? At 6 o’clock</a:t>
            </a:r>
            <a:endParaRPr lang="en-US" dirty="0"/>
          </a:p>
        </p:txBody>
      </p:sp>
      <p:pic>
        <p:nvPicPr>
          <p:cNvPr id="5" name="~PP475.WAV">
            <a:hlinkClick r:id="" action="ppaction://media"/>
          </p:cNvPr>
          <p:cNvPicPr>
            <a:picLocks noRot="1" noChangeAspect="1"/>
          </p:cNvPicPr>
          <p:nvPr>
            <a:wavAudioFile r:embed="rId1" name="~PP47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fa-IR" dirty="0" smtClean="0"/>
              <a:t>به معنای چرا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was</a:t>
            </a:r>
            <a:r>
              <a:rPr lang="en-US" dirty="0" smtClean="0"/>
              <a:t> Mary angry ? </a:t>
            </a:r>
            <a:r>
              <a:rPr lang="en-US" dirty="0" smtClean="0">
                <a:solidFill>
                  <a:srgbClr val="0070C0"/>
                </a:solidFill>
              </a:rPr>
              <a:t>Because</a:t>
            </a:r>
            <a:r>
              <a:rPr lang="en-US" dirty="0" smtClean="0"/>
              <a:t> she got a bad grade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does</a:t>
            </a:r>
            <a:r>
              <a:rPr lang="en-US" dirty="0" smtClean="0"/>
              <a:t> she take a taxi to work ? </a:t>
            </a:r>
            <a:r>
              <a:rPr lang="en-US" dirty="0" smtClean="0">
                <a:solidFill>
                  <a:srgbClr val="0070C0"/>
                </a:solidFill>
              </a:rPr>
              <a:t>Because</a:t>
            </a:r>
            <a:r>
              <a:rPr lang="en-US" dirty="0" smtClean="0"/>
              <a:t> she doesn’t have a car.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did</a:t>
            </a:r>
            <a:r>
              <a:rPr lang="en-US" dirty="0" smtClean="0"/>
              <a:t> she leave the party soon 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Because</a:t>
            </a:r>
            <a:r>
              <a:rPr lang="en-US" dirty="0" smtClean="0"/>
              <a:t> she was tired.</a:t>
            </a:r>
            <a:endParaRPr lang="en-US" dirty="0"/>
          </a:p>
        </p:txBody>
      </p:sp>
      <p:pic>
        <p:nvPicPr>
          <p:cNvPr id="5" name="~PP3898.WAV">
            <a:hlinkClick r:id="" action="ppaction://media"/>
          </p:cNvPr>
          <p:cNvPicPr>
            <a:picLocks noRot="1" noChangeAspect="1"/>
          </p:cNvPicPr>
          <p:nvPr>
            <a:wavAudioFile r:embed="rId1" name="~PP389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fa-IR" dirty="0" smtClean="0"/>
              <a:t>به معنای چه گونه و یا چه طور</a:t>
            </a:r>
          </a:p>
          <a:p>
            <a:r>
              <a:rPr lang="en-US" dirty="0" smtClean="0"/>
              <a:t>How are you ? I’m fine</a:t>
            </a:r>
          </a:p>
          <a:p>
            <a:r>
              <a:rPr lang="en-US" dirty="0" smtClean="0"/>
              <a:t>How do you get to France ? By plane , boat, bus, train, car</a:t>
            </a:r>
          </a:p>
          <a:p>
            <a:r>
              <a:rPr lang="en-US" dirty="0" smtClean="0"/>
              <a:t>How will you travel ? By airplane</a:t>
            </a:r>
          </a:p>
          <a:p>
            <a:endParaRPr lang="en-US" dirty="0"/>
          </a:p>
        </p:txBody>
      </p:sp>
      <p:pic>
        <p:nvPicPr>
          <p:cNvPr id="5" name="~PP1905.WAV">
            <a:hlinkClick r:id="" action="ppaction://media"/>
          </p:cNvPr>
          <p:cNvPicPr>
            <a:picLocks noRot="1" noChangeAspect="1"/>
          </p:cNvPicPr>
          <p:nvPr>
            <a:wavAudioFile r:embed="rId1" name="~PP190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4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a-IR" dirty="0" smtClean="0"/>
          </a:p>
          <a:p>
            <a:r>
              <a:rPr lang="en-US" dirty="0" smtClean="0"/>
              <a:t>1. …….. is she going ? Because she is late.</a:t>
            </a:r>
          </a:p>
          <a:p>
            <a:r>
              <a:rPr lang="en-US" dirty="0" smtClean="0"/>
              <a:t>A. where   b. when   c.</a:t>
            </a:r>
            <a:r>
              <a:rPr lang="en-US" dirty="0" smtClean="0">
                <a:solidFill>
                  <a:srgbClr val="FF0000"/>
                </a:solidFill>
              </a:rPr>
              <a:t> why   </a:t>
            </a:r>
            <a:r>
              <a:rPr lang="en-US" dirty="0" smtClean="0"/>
              <a:t>d. how</a:t>
            </a:r>
          </a:p>
          <a:p>
            <a:r>
              <a:rPr lang="en-US" dirty="0" smtClean="0"/>
              <a:t>2. ……….. did you get to Scotland ? By train</a:t>
            </a:r>
          </a:p>
          <a:p>
            <a:r>
              <a:rPr lang="en-US" dirty="0" smtClean="0"/>
              <a:t>A. where  b. when  c. why  d</a:t>
            </a:r>
            <a:r>
              <a:rPr lang="en-US" dirty="0" smtClean="0">
                <a:solidFill>
                  <a:srgbClr val="FF0000"/>
                </a:solidFill>
              </a:rPr>
              <a:t>. how</a:t>
            </a:r>
          </a:p>
          <a:p>
            <a:r>
              <a:rPr lang="en-US" dirty="0" smtClean="0"/>
              <a:t>3. ……….. is the nearest hotel ? In park street</a:t>
            </a:r>
          </a:p>
          <a:p>
            <a:r>
              <a:rPr lang="en-US" dirty="0" smtClean="0"/>
              <a:t>A. </a:t>
            </a:r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  b. when    c. why   d. how</a:t>
            </a:r>
          </a:p>
          <a:p>
            <a:r>
              <a:rPr lang="en-US" dirty="0" smtClean="0"/>
              <a:t>4. ………. are they leaving ?on Friday evening</a:t>
            </a:r>
          </a:p>
          <a:p>
            <a:r>
              <a:rPr lang="en-US" dirty="0" smtClean="0"/>
              <a:t>A. where     b. </a:t>
            </a:r>
            <a:r>
              <a:rPr lang="en-US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     c. why    d. how</a:t>
            </a:r>
          </a:p>
          <a:p>
            <a:endParaRPr lang="en-US" dirty="0"/>
          </a:p>
        </p:txBody>
      </p:sp>
      <p:pic>
        <p:nvPicPr>
          <p:cNvPr id="5" name="~PP2740.WAV">
            <a:hlinkClick r:id="" action="ppaction://media"/>
          </p:cNvPr>
          <p:cNvPicPr>
            <a:picLocks noRot="1" noChangeAspect="1"/>
          </p:cNvPicPr>
          <p:nvPr>
            <a:wavAudioFile r:embed="rId1" name="~PP274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تمرینات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>
              <a:buNone/>
            </a:pPr>
            <a:r>
              <a:rPr lang="en-US" dirty="0" smtClean="0"/>
              <a:t>Practices  B , C</a:t>
            </a:r>
            <a:endParaRPr lang="en-US" dirty="0"/>
          </a:p>
        </p:txBody>
      </p:sp>
      <p:pic>
        <p:nvPicPr>
          <p:cNvPr id="5" name="~PP352.WAV">
            <a:hlinkClick r:id="" action="ppaction://media"/>
          </p:cNvPr>
          <p:cNvPicPr>
            <a:picLocks noRot="1" noChangeAspect="1"/>
          </p:cNvPicPr>
          <p:nvPr>
            <a:wavAudioFile r:embed="rId1" name="~PP35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265</Words>
  <Application>Microsoft Office PowerPoint</Application>
  <PresentationFormat>On-screen Show (4:3)</PresentationFormat>
  <Paragraphs>40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Unit 30</vt:lpstr>
      <vt:lpstr>کلمات پرسشی</vt:lpstr>
      <vt:lpstr>When   </vt:lpstr>
      <vt:lpstr>why</vt:lpstr>
      <vt:lpstr>how</vt:lpstr>
      <vt:lpstr>تست</vt:lpstr>
      <vt:lpstr>تمرینات مهم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30</dc:title>
  <dc:creator>karnoo</dc:creator>
  <cp:lastModifiedBy>karnoo</cp:lastModifiedBy>
  <cp:revision>14</cp:revision>
  <dcterms:created xsi:type="dcterms:W3CDTF">2020-04-20T16:23:32Z</dcterms:created>
  <dcterms:modified xsi:type="dcterms:W3CDTF">2020-04-28T10:19:05Z</dcterms:modified>
</cp:coreProperties>
</file>