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12056-64B7-40AF-B16F-94E4343F28B5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A2F0-66F2-4C44-B698-A02F2897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A2F0-66F2-4C44-B698-A02F2897BE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4703-A81D-4E3D-B258-C4F36805C7E3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ED8B-027A-4155-8839-90DAC0012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Unit 6 ( 2 )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ادامه زمان حال استمراری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~PP2448.WAV">
            <a:hlinkClick r:id="" action="ppaction://media"/>
          </p:cNvPr>
          <p:cNvPicPr>
            <a:picLocks noRot="1" noChangeAspect="1"/>
          </p:cNvPicPr>
          <p:nvPr>
            <a:wavAudioFile r:embed="rId1" name="~PP244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سوالی کردن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studying .</a:t>
            </a:r>
            <a:endParaRPr lang="fa-IR" dirty="0" smtClean="0"/>
          </a:p>
          <a:p>
            <a:r>
              <a:rPr lang="en-US" dirty="0" smtClean="0"/>
              <a:t>Am I studying ? </a:t>
            </a:r>
          </a:p>
          <a:p>
            <a:r>
              <a:rPr lang="en-US" dirty="0" smtClean="0"/>
              <a:t> She , he is studying.</a:t>
            </a:r>
          </a:p>
          <a:p>
            <a:r>
              <a:rPr lang="en-US" dirty="0" smtClean="0"/>
              <a:t>Is  he , she  studying ? </a:t>
            </a:r>
          </a:p>
          <a:p>
            <a:r>
              <a:rPr lang="en-US" dirty="0" smtClean="0"/>
              <a:t>We , they , you are studying. </a:t>
            </a:r>
          </a:p>
          <a:p>
            <a:r>
              <a:rPr lang="en-US" dirty="0" smtClean="0"/>
              <a:t>Are we , they , you studying ? </a:t>
            </a:r>
          </a:p>
          <a:p>
            <a:endParaRPr lang="en-US" dirty="0"/>
          </a:p>
        </p:txBody>
      </p:sp>
      <p:pic>
        <p:nvPicPr>
          <p:cNvPr id="4" name="~PP3738.WAV">
            <a:hlinkClick r:id="" action="ppaction://media"/>
          </p:cNvPr>
          <p:cNvPicPr>
            <a:picLocks noRot="1" noChangeAspect="1"/>
          </p:cNvPicPr>
          <p:nvPr>
            <a:wavAudioFile r:embed="rId1" name="~PP373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700" dirty="0" smtClean="0"/>
              <a:t>     فعل های حسی و فکری </a:t>
            </a:r>
            <a:r>
              <a:rPr lang="fa-IR" sz="2700" b="1" u="sng" dirty="0" smtClean="0">
                <a:solidFill>
                  <a:srgbClr val="FF0000"/>
                </a:solidFill>
              </a:rPr>
              <a:t>استمراری نمیشوند</a:t>
            </a:r>
            <a:endParaRPr lang="en-US" sz="27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a-IR" dirty="0" smtClean="0"/>
          </a:p>
          <a:p>
            <a:r>
              <a:rPr lang="en-US" dirty="0" smtClean="0"/>
              <a:t>Like                     I like you.           </a:t>
            </a:r>
          </a:p>
          <a:p>
            <a:r>
              <a:rPr lang="en-US" dirty="0" smtClean="0"/>
              <a:t>Love                   I  love you.</a:t>
            </a:r>
          </a:p>
          <a:p>
            <a:r>
              <a:rPr lang="en-US" dirty="0" smtClean="0"/>
              <a:t>Mean                 he means you are right.</a:t>
            </a:r>
          </a:p>
          <a:p>
            <a:r>
              <a:rPr lang="en-US" dirty="0" smtClean="0"/>
              <a:t>Know                   they know me.</a:t>
            </a:r>
          </a:p>
          <a:p>
            <a:r>
              <a:rPr lang="en-US" dirty="0" err="1" smtClean="0"/>
              <a:t>Understsnd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Remember </a:t>
            </a:r>
          </a:p>
          <a:p>
            <a:r>
              <a:rPr lang="en-US" dirty="0" smtClean="0"/>
              <a:t>Hate  , believe , want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~PP179.WAV">
            <a:hlinkClick r:id="" action="ppaction://media"/>
          </p:cNvPr>
          <p:cNvPicPr>
            <a:picLocks noRot="1" noChangeAspect="1"/>
          </p:cNvPicPr>
          <p:nvPr>
            <a:wavAudioFile r:embed="rId1" name="~PP17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               have  and  Think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en-US" dirty="0" smtClean="0"/>
              <a:t>1. I think she is a good girl. ( </a:t>
            </a:r>
            <a:r>
              <a:rPr lang="fa-IR" dirty="0" smtClean="0"/>
              <a:t>برای بیان فکر و عقیده </a:t>
            </a:r>
            <a:endParaRPr lang="en-US" dirty="0" smtClean="0"/>
          </a:p>
          <a:p>
            <a:r>
              <a:rPr lang="en-US" dirty="0" smtClean="0"/>
              <a:t>2 . I’m thinking about you. (</a:t>
            </a:r>
            <a:r>
              <a:rPr lang="fa-IR" dirty="0" smtClean="0"/>
              <a:t>انجام کاری </a:t>
            </a:r>
            <a:r>
              <a:rPr lang="en-US" dirty="0" smtClean="0"/>
              <a:t> )</a:t>
            </a:r>
            <a:r>
              <a:rPr lang="fa-IR" dirty="0" smtClean="0"/>
              <a:t>     </a:t>
            </a:r>
            <a:endParaRPr lang="en-US" dirty="0" smtClean="0"/>
          </a:p>
          <a:p>
            <a:r>
              <a:rPr lang="en-US" dirty="0" smtClean="0"/>
              <a:t>………………………………………………….. </a:t>
            </a:r>
          </a:p>
          <a:p>
            <a:r>
              <a:rPr lang="en-US" dirty="0" smtClean="0"/>
              <a:t>3. I have two cars. ( </a:t>
            </a:r>
            <a:r>
              <a:rPr lang="fa-IR" dirty="0" smtClean="0"/>
              <a:t>بیان مالکیت</a:t>
            </a:r>
            <a:r>
              <a:rPr lang="en-US" dirty="0" smtClean="0"/>
              <a:t>)</a:t>
            </a:r>
            <a:r>
              <a:rPr lang="fa-IR" dirty="0" smtClean="0"/>
              <a:t> </a:t>
            </a:r>
          </a:p>
          <a:p>
            <a:r>
              <a:rPr lang="en-US" dirty="0" smtClean="0"/>
              <a:t>4. I ‘m having lunch . (</a:t>
            </a:r>
            <a:r>
              <a:rPr lang="fa-IR" dirty="0" smtClean="0"/>
              <a:t>انجام کاری</a:t>
            </a:r>
            <a:r>
              <a:rPr lang="en-US" dirty="0" smtClean="0"/>
              <a:t> )</a:t>
            </a:r>
            <a:endParaRPr lang="fa-IR" dirty="0" smtClean="0"/>
          </a:p>
        </p:txBody>
      </p:sp>
      <p:pic>
        <p:nvPicPr>
          <p:cNvPr id="4" name="~PP858.WAV">
            <a:hlinkClick r:id="" action="ppaction://media"/>
          </p:cNvPr>
          <p:cNvPicPr>
            <a:picLocks noRot="1" noChangeAspect="1"/>
          </p:cNvPicPr>
          <p:nvPr>
            <a:wavAudioFile r:embed="rId1" name="~PP85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تمرینات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/>
              <a:t>Practices     A , B , C </a:t>
            </a:r>
          </a:p>
          <a:p>
            <a:r>
              <a:rPr lang="fa-IR" dirty="0" smtClean="0"/>
              <a:t>جواب تمرینات اخر کتاب</a:t>
            </a:r>
            <a:endParaRPr lang="en-US" dirty="0"/>
          </a:p>
        </p:txBody>
      </p:sp>
      <p:pic>
        <p:nvPicPr>
          <p:cNvPr id="4" name="~PP2931.WAV">
            <a:hlinkClick r:id="" action="ppaction://media"/>
          </p:cNvPr>
          <p:cNvPicPr>
            <a:picLocks noRot="1" noChangeAspect="1"/>
          </p:cNvPicPr>
          <p:nvPr>
            <a:wavAudioFile r:embed="rId1" name="~PP293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153</Words>
  <Application>Microsoft Office PowerPoint</Application>
  <PresentationFormat>On-screen Show (4:3)</PresentationFormat>
  <Paragraphs>30</Paragraphs>
  <Slides>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Unit 6 ( 2 )</vt:lpstr>
      <vt:lpstr>سوالی کردن</vt:lpstr>
      <vt:lpstr>     فعل های حسی و فکری استمراری نمیشوند</vt:lpstr>
      <vt:lpstr>               have  and  Think  </vt:lpstr>
      <vt:lpstr>تمرینات مهم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 6 </dc:title>
  <dc:creator>karnoo</dc:creator>
  <cp:lastModifiedBy>karnoo</cp:lastModifiedBy>
  <cp:revision>11</cp:revision>
  <dcterms:created xsi:type="dcterms:W3CDTF">2020-03-29T13:41:40Z</dcterms:created>
  <dcterms:modified xsi:type="dcterms:W3CDTF">2020-03-29T15:41:30Z</dcterms:modified>
</cp:coreProperties>
</file>