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7A70-EB67-4E7D-91A4-572CC608386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670A-CB99-4888-8A84-61BFB5B7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7A70-EB67-4E7D-91A4-572CC608386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670A-CB99-4888-8A84-61BFB5B7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0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7A70-EB67-4E7D-91A4-572CC608386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670A-CB99-4888-8A84-61BFB5B7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7A70-EB67-4E7D-91A4-572CC608386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670A-CB99-4888-8A84-61BFB5B7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7A70-EB67-4E7D-91A4-572CC608386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670A-CB99-4888-8A84-61BFB5B7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7A70-EB67-4E7D-91A4-572CC608386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670A-CB99-4888-8A84-61BFB5B7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0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7A70-EB67-4E7D-91A4-572CC608386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670A-CB99-4888-8A84-61BFB5B7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6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7A70-EB67-4E7D-91A4-572CC608386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670A-CB99-4888-8A84-61BFB5B7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5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7A70-EB67-4E7D-91A4-572CC608386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670A-CB99-4888-8A84-61BFB5B7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7A70-EB67-4E7D-91A4-572CC608386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670A-CB99-4888-8A84-61BFB5B7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1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7A70-EB67-4E7D-91A4-572CC608386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670A-CB99-4888-8A84-61BFB5B7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5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7A70-EB67-4E7D-91A4-572CC608386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C670A-CB99-4888-8A84-61BFB5B7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0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هرم مازلو</a:t>
            </a:r>
            <a:br>
              <a:rPr lang="fa-IR" dirty="0" smtClean="0"/>
            </a:br>
            <a:r>
              <a:rPr lang="fa-IR" dirty="0" smtClean="0"/>
              <a:t>نکته : قبل از مطالعه فصل سوم(رهبری سازمان) مطالب هرم مازلو خوانده شود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مطالب مربوط به درس اصول سرپرستی سازمان</a:t>
            </a:r>
          </a:p>
          <a:p>
            <a:r>
              <a:rPr lang="fa-IR" dirty="0" smtClean="0"/>
              <a:t>مانا نیکروش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45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20" y="0"/>
            <a:ext cx="6571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7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35" y="0"/>
            <a:ext cx="5144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3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35" y="0"/>
            <a:ext cx="5144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6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35" y="0"/>
            <a:ext cx="5144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1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13" y="0"/>
            <a:ext cx="5112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1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07" y="0"/>
            <a:ext cx="5033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7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47" y="0"/>
            <a:ext cx="5224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2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41" y="0"/>
            <a:ext cx="5150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4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41" y="0"/>
            <a:ext cx="5150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08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هرم مازلو نکته : قبل از مطالعه فصل سوم(رهبری سازمان) مطالب هرم مازلو خوانده شود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هرم مازلو نکته : قبل از مطالعه فصل سوم(رهبری سازمان) مطالب هرم مازلو خوانده شود</dc:title>
  <dc:creator>mana</dc:creator>
  <cp:lastModifiedBy>mana</cp:lastModifiedBy>
  <cp:revision>5</cp:revision>
  <dcterms:created xsi:type="dcterms:W3CDTF">2020-04-17T19:16:59Z</dcterms:created>
  <dcterms:modified xsi:type="dcterms:W3CDTF">2020-04-17T20:02:03Z</dcterms:modified>
</cp:coreProperties>
</file>