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80" r:id="rId3"/>
    <p:sldId id="256" r:id="rId4"/>
    <p:sldId id="272" r:id="rId5"/>
    <p:sldId id="273" r:id="rId6"/>
    <p:sldId id="274" r:id="rId7"/>
    <p:sldId id="275" r:id="rId8"/>
    <p:sldId id="276" r:id="rId9"/>
    <p:sldId id="257" r:id="rId10"/>
    <p:sldId id="277" r:id="rId11"/>
    <p:sldId id="262" r:id="rId12"/>
    <p:sldId id="264" r:id="rId13"/>
    <p:sldId id="279" r:id="rId14"/>
    <p:sldId id="263" r:id="rId15"/>
    <p:sldId id="265" r:id="rId16"/>
    <p:sldId id="266" r:id="rId17"/>
    <p:sldId id="267" r:id="rId18"/>
    <p:sldId id="268" r:id="rId19"/>
    <p:sldId id="269" r:id="rId20"/>
    <p:sldId id="261" r:id="rId21"/>
    <p:sldId id="270"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9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C6D6D8-4B01-4041-8105-8D94AFFB5D9A}"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399334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D6D8-4B01-4041-8105-8D94AFFB5D9A}"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336638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D6D8-4B01-4041-8105-8D94AFFB5D9A}"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226070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6D6D8-4B01-4041-8105-8D94AFFB5D9A}"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40872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6D6D8-4B01-4041-8105-8D94AFFB5D9A}"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429265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C6D6D8-4B01-4041-8105-8D94AFFB5D9A}"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22286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C6D6D8-4B01-4041-8105-8D94AFFB5D9A}"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323449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C6D6D8-4B01-4041-8105-8D94AFFB5D9A}"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228348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6D6D8-4B01-4041-8105-8D94AFFB5D9A}"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271912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6D6D8-4B01-4041-8105-8D94AFFB5D9A}"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40565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6D6D8-4B01-4041-8105-8D94AFFB5D9A}"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CB31-E457-4C9B-98D2-BB5692BD05CC}" type="slidenum">
              <a:rPr lang="en-US" smtClean="0"/>
              <a:t>‹#›</a:t>
            </a:fld>
            <a:endParaRPr lang="en-US"/>
          </a:p>
        </p:txBody>
      </p:sp>
    </p:spTree>
    <p:extLst>
      <p:ext uri="{BB962C8B-B14F-4D97-AF65-F5344CB8AC3E}">
        <p14:creationId xmlns:p14="http://schemas.microsoft.com/office/powerpoint/2010/main" val="131521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6D6D8-4B01-4041-8105-8D94AFFB5D9A}" type="datetimeFigureOut">
              <a:rPr lang="en-US" smtClean="0"/>
              <a:t>4/25/2020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6CB31-E457-4C9B-98D2-BB5692BD05CC}" type="slidenum">
              <a:rPr lang="en-US" smtClean="0"/>
              <a:t>‹#›</a:t>
            </a:fld>
            <a:endParaRPr lang="en-US"/>
          </a:p>
        </p:txBody>
      </p:sp>
    </p:spTree>
    <p:extLst>
      <p:ext uri="{BB962C8B-B14F-4D97-AF65-F5344CB8AC3E}">
        <p14:creationId xmlns:p14="http://schemas.microsoft.com/office/powerpoint/2010/main" val="1779932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66FFFF"/>
          </a:solidFill>
        </p:spPr>
        <p:txBody>
          <a:bodyPr/>
          <a:lstStyle/>
          <a:p>
            <a:r>
              <a:rPr lang="fa-IR" dirty="0" smtClean="0"/>
              <a:t>فایل سوم حجم سازی </a:t>
            </a:r>
            <a:endParaRPr lang="en-US" dirty="0"/>
          </a:p>
        </p:txBody>
      </p:sp>
      <p:sp>
        <p:nvSpPr>
          <p:cNvPr id="3" name="Subtitle 2"/>
          <p:cNvSpPr>
            <a:spLocks noGrp="1"/>
          </p:cNvSpPr>
          <p:nvPr>
            <p:ph type="subTitle" idx="1"/>
          </p:nvPr>
        </p:nvSpPr>
        <p:spPr>
          <a:solidFill>
            <a:srgbClr val="FFFF00"/>
          </a:solidFill>
        </p:spPr>
        <p:txBody>
          <a:bodyPr/>
          <a:lstStyle/>
          <a:p>
            <a:r>
              <a:rPr lang="fa-IR" dirty="0" smtClean="0">
                <a:solidFill>
                  <a:schemeClr val="tx1"/>
                </a:solidFill>
              </a:rPr>
              <a:t>کلاس حجم سازی کاردانی نقاشی ترم یک </a:t>
            </a:r>
          </a:p>
          <a:p>
            <a:r>
              <a:rPr lang="fa-IR" dirty="0" smtClean="0">
                <a:solidFill>
                  <a:schemeClr val="tx1"/>
                </a:solidFill>
              </a:rPr>
              <a:t>مدرس بهنام شیروانی</a:t>
            </a:r>
            <a:endParaRPr lang="en-US" dirty="0">
              <a:solidFill>
                <a:schemeClr val="tx1"/>
              </a:solidFill>
            </a:endParaRPr>
          </a:p>
        </p:txBody>
      </p:sp>
      <p:sp>
        <p:nvSpPr>
          <p:cNvPr id="4" name="TextBox 3"/>
          <p:cNvSpPr txBox="1"/>
          <p:nvPr/>
        </p:nvSpPr>
        <p:spPr>
          <a:xfrm>
            <a:off x="1066800" y="838200"/>
            <a:ext cx="7086600" cy="707886"/>
          </a:xfrm>
          <a:prstGeom prst="rect">
            <a:avLst/>
          </a:prstGeom>
          <a:solidFill>
            <a:srgbClr val="00FF00"/>
          </a:solidFill>
        </p:spPr>
        <p:txBody>
          <a:bodyPr wrap="square" rtlCol="0">
            <a:spAutoFit/>
          </a:bodyPr>
          <a:lstStyle/>
          <a:p>
            <a:r>
              <a:rPr lang="fa-IR" sz="4000" dirty="0" smtClean="0"/>
              <a:t>دانشکده فنی و حرفه ای دختران شیراز</a:t>
            </a:r>
            <a:endParaRPr lang="en-US" sz="4000" dirty="0"/>
          </a:p>
        </p:txBody>
      </p:sp>
      <p:sp>
        <p:nvSpPr>
          <p:cNvPr id="5" name="TextBox 4"/>
          <p:cNvSpPr txBox="1"/>
          <p:nvPr/>
        </p:nvSpPr>
        <p:spPr>
          <a:xfrm>
            <a:off x="2286000" y="2057400"/>
            <a:ext cx="4800600" cy="461665"/>
          </a:xfrm>
          <a:prstGeom prst="rect">
            <a:avLst/>
          </a:prstGeom>
          <a:solidFill>
            <a:srgbClr val="92D050"/>
          </a:solidFill>
        </p:spPr>
        <p:txBody>
          <a:bodyPr wrap="square" rtlCol="0">
            <a:spAutoFit/>
          </a:bodyPr>
          <a:lstStyle/>
          <a:p>
            <a:pPr algn="ctr"/>
            <a:r>
              <a:rPr lang="fa-IR" sz="2400" dirty="0" smtClean="0"/>
              <a:t>گروه هنرهای تجسمی  رشته نقاشی</a:t>
            </a:r>
            <a:endParaRPr lang="en-US" sz="2400" dirty="0"/>
          </a:p>
        </p:txBody>
      </p:sp>
    </p:spTree>
    <p:extLst>
      <p:ext uri="{BB962C8B-B14F-4D97-AF65-F5344CB8AC3E}">
        <p14:creationId xmlns:p14="http://schemas.microsoft.com/office/powerpoint/2010/main" val="160770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6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rgbClr val="00FF00"/>
          </a:solidFill>
        </p:spPr>
        <p:txBody>
          <a:bodyPr>
            <a:normAutofit fontScale="77500" lnSpcReduction="20000"/>
          </a:bodyPr>
          <a:lstStyle/>
          <a:p>
            <a:pPr algn="r"/>
            <a:r>
              <a:rPr lang="fa-IR" sz="3400" dirty="0"/>
              <a:t>وسایل مورد نیاز:</a:t>
            </a:r>
          </a:p>
          <a:p>
            <a:pPr algn="r"/>
            <a:endParaRPr lang="fa-IR" sz="3400" dirty="0"/>
          </a:p>
          <a:p>
            <a:pPr algn="r"/>
            <a:r>
              <a:rPr lang="fa-IR" sz="3400" dirty="0"/>
              <a:t>دستمال کاغذی رولی (ا رول)</a:t>
            </a:r>
          </a:p>
          <a:p>
            <a:pPr algn="r"/>
            <a:endParaRPr lang="fa-IR" sz="3400" dirty="0"/>
          </a:p>
          <a:p>
            <a:pPr algn="r"/>
            <a:r>
              <a:rPr lang="fa-IR" sz="3400" dirty="0"/>
              <a:t>1 پیمانه بتونه</a:t>
            </a:r>
          </a:p>
          <a:p>
            <a:pPr algn="r"/>
            <a:endParaRPr lang="fa-IR" sz="3400" dirty="0"/>
          </a:p>
          <a:p>
            <a:pPr algn="r"/>
            <a:r>
              <a:rPr lang="fa-IR" sz="3400" dirty="0"/>
              <a:t>170 گرم چسب سفید</a:t>
            </a:r>
          </a:p>
          <a:p>
            <a:pPr algn="r"/>
            <a:endParaRPr lang="fa-IR" sz="3400" dirty="0"/>
          </a:p>
          <a:p>
            <a:pPr algn="r"/>
            <a:r>
              <a:rPr lang="fa-IR" sz="3400" dirty="0"/>
              <a:t>¾ پیمانه آرد</a:t>
            </a:r>
          </a:p>
          <a:p>
            <a:pPr algn="r"/>
            <a:endParaRPr lang="fa-IR" sz="3400" dirty="0"/>
          </a:p>
          <a:p>
            <a:pPr algn="r"/>
            <a:r>
              <a:rPr lang="fa-IR" sz="3400" dirty="0"/>
              <a:t>بادکنک‌های کوچک</a:t>
            </a:r>
          </a:p>
          <a:p>
            <a:pPr algn="r"/>
            <a:endParaRPr lang="fa-IR" sz="3400" dirty="0"/>
          </a:p>
          <a:p>
            <a:pPr algn="r"/>
            <a:r>
              <a:rPr lang="fa-IR" sz="3400" dirty="0"/>
              <a:t>نایلون</a:t>
            </a:r>
            <a:endParaRPr lang="fa-IR" dirty="0"/>
          </a:p>
          <a:p>
            <a:endParaRPr lang="fa-IR" dirty="0"/>
          </a:p>
          <a:p>
            <a:endParaRPr lang="en-US" dirty="0"/>
          </a:p>
        </p:txBody>
      </p:sp>
    </p:spTree>
    <p:extLst>
      <p:ext uri="{BB962C8B-B14F-4D97-AF65-F5344CB8AC3E}">
        <p14:creationId xmlns:p14="http://schemas.microsoft.com/office/powerpoint/2010/main" val="153362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206"/>
          </a:xfrm>
          <a:solidFill>
            <a:srgbClr val="00FF00"/>
          </a:solidFill>
        </p:spPr>
        <p:txBody>
          <a:bodyPr>
            <a:normAutofit/>
          </a:bodyPr>
          <a:lstStyle/>
          <a:p>
            <a:r>
              <a:rPr lang="fa-IR" sz="2400" dirty="0" smtClean="0"/>
              <a:t>خمیر پاپیه ماشه با دستمال کاغذی</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4114800"/>
            <a:ext cx="3124200" cy="234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889844"/>
            <a:ext cx="7772400" cy="3970318"/>
          </a:xfrm>
          <a:prstGeom prst="rect">
            <a:avLst/>
          </a:prstGeom>
          <a:solidFill>
            <a:srgbClr val="66FFFF"/>
          </a:solidFill>
        </p:spPr>
        <p:txBody>
          <a:bodyPr wrap="square">
            <a:spAutoFit/>
          </a:bodyPr>
          <a:lstStyle/>
          <a:p>
            <a:pPr algn="r"/>
            <a:r>
              <a:rPr lang="fa-IR" dirty="0"/>
              <a:t>برای تهیه خمیر کاغذ، رول دستمال کاغذی را باز کنید و آن را در یک ظرف آب، خیس کنید. سپس تا جای ممکن فشار دهید تا آب آن گرفته شود.</a:t>
            </a:r>
          </a:p>
          <a:p>
            <a:pPr algn="r"/>
            <a:endParaRPr lang="fa-IR" dirty="0"/>
          </a:p>
          <a:p>
            <a:pPr algn="r"/>
            <a:r>
              <a:rPr lang="fa-IR" dirty="0"/>
              <a:t>2- دستمال کاغذی‌ها را تکه‌ تکه کنید. به طوری که به اندازه دو فنجان شوند. آن‌ها را داخل یک کاسه بزرگ یا کاسه همزن بریزید.</a:t>
            </a:r>
          </a:p>
          <a:p>
            <a:pPr algn="r"/>
            <a:endParaRPr lang="fa-IR" dirty="0"/>
          </a:p>
          <a:p>
            <a:pPr algn="r"/>
            <a:r>
              <a:rPr lang="fa-IR" dirty="0"/>
              <a:t>3- 1 پیمانه بتونه، ¾ پیمانه چسب و آرد اضافه کنید.</a:t>
            </a:r>
          </a:p>
          <a:p>
            <a:pPr algn="r"/>
            <a:endParaRPr lang="fa-IR" dirty="0"/>
          </a:p>
          <a:p>
            <a:pPr algn="r"/>
            <a:r>
              <a:rPr lang="fa-IR" dirty="0"/>
              <a:t>4- ترکیب را مخلوط کنید تا خمیر یک دستی داشته باشید. می‌توانید از همزن برقی استفاده کنید (همزن پس از استفاده با آب و کمی صابون تمیز خواهد شد). در غیر صورت می‌توانید از ظرف یکبار مصرف استفاده کنید و آن را با دست بزنید.</a:t>
            </a:r>
          </a:p>
          <a:p>
            <a:pPr algn="r"/>
            <a:endParaRPr lang="fa-IR" dirty="0"/>
          </a:p>
          <a:p>
            <a:pPr algn="r"/>
            <a:r>
              <a:rPr lang="fa-IR" dirty="0"/>
              <a:t>5- بادکنک‌ها را به اندازه دلخواه باد کنید.</a:t>
            </a:r>
          </a:p>
          <a:p>
            <a:pPr algn="r"/>
            <a:endParaRPr lang="fa-IR" dirty="0"/>
          </a:p>
        </p:txBody>
      </p:sp>
    </p:spTree>
    <p:extLst>
      <p:ext uri="{BB962C8B-B14F-4D97-AF65-F5344CB8AC3E}">
        <p14:creationId xmlns:p14="http://schemas.microsoft.com/office/powerpoint/2010/main" val="2508117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62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028413" cy="5275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787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8229600" cy="6172200"/>
          </a:xfrm>
          <a:solidFill>
            <a:srgbClr val="00FF00"/>
          </a:solidFill>
        </p:spPr>
        <p:txBody>
          <a:bodyPr>
            <a:normAutofit fontScale="77500" lnSpcReduction="20000"/>
          </a:bodyPr>
          <a:lstStyle/>
          <a:p>
            <a:pPr algn="r"/>
            <a:r>
              <a:rPr lang="fa-IR" dirty="0" smtClean="0"/>
              <a:t>6- خمیر را به شکل پنکیک درآورید. روی آن ضربه بزنید و با استفاده از انگشتان خود به صورت دایره 5/0 سانتی‌متری درآورید.</a:t>
            </a:r>
          </a:p>
          <a:p>
            <a:pPr algn="r"/>
            <a:endParaRPr lang="fa-IR" dirty="0" smtClean="0"/>
          </a:p>
          <a:p>
            <a:pPr algn="r"/>
            <a:r>
              <a:rPr lang="fa-IR" dirty="0" smtClean="0"/>
              <a:t>7- خمیر را در ته بادکنک بگذارید و با شست خود آن را به اطراف آن هدایت کنید به طوری که بیش‌تر از نصف سطح بادکنک را بپوشاند.</a:t>
            </a:r>
          </a:p>
          <a:p>
            <a:pPr algn="r"/>
            <a:endParaRPr lang="fa-IR" dirty="0" smtClean="0"/>
          </a:p>
          <a:p>
            <a:pPr algn="r"/>
            <a:r>
              <a:rPr lang="fa-IR" dirty="0" smtClean="0"/>
              <a:t>8- از یک نایلون مربع شکل استفاده کنید و قالب بادکنک را وسط آن بگذارید. گره بادکنک باید رو به بالا باشد.</a:t>
            </a:r>
          </a:p>
          <a:p>
            <a:pPr algn="r"/>
            <a:endParaRPr lang="fa-IR" dirty="0" smtClean="0"/>
          </a:p>
          <a:p>
            <a:pPr algn="r"/>
            <a:r>
              <a:rPr lang="fa-IR" dirty="0" smtClean="0"/>
              <a:t>9- نایلون را با دقت و هرچه تمیزتر بالای بادکنک جمع کنید و اضافه آن را همان جا گره بزنید.</a:t>
            </a:r>
          </a:p>
          <a:p>
            <a:pPr algn="r"/>
            <a:endParaRPr lang="fa-IR" dirty="0" smtClean="0"/>
          </a:p>
          <a:p>
            <a:pPr algn="r"/>
            <a:r>
              <a:rPr lang="fa-IR" dirty="0" smtClean="0"/>
              <a:t>10- نایلون را چند بار پیچ دهید تا بادکنک از حالت اشک مانند درآید و گردتر شود.</a:t>
            </a:r>
          </a:p>
          <a:p>
            <a:pPr algn="r"/>
            <a:endParaRPr lang="fa-IR" dirty="0" smtClean="0"/>
          </a:p>
          <a:p>
            <a:pPr algn="r"/>
            <a:r>
              <a:rPr lang="fa-IR" dirty="0" smtClean="0"/>
              <a:t>11- برای صاف‌تر شدن، آن را کمی فشار دهید. سپس با دقت نایلون را باز کنید.</a:t>
            </a:r>
          </a:p>
          <a:p>
            <a:pPr algn="r"/>
            <a:endParaRPr lang="en-US" dirty="0"/>
          </a:p>
        </p:txBody>
      </p:sp>
    </p:spTree>
    <p:extLst>
      <p:ext uri="{BB962C8B-B14F-4D97-AF65-F5344CB8AC3E}">
        <p14:creationId xmlns:p14="http://schemas.microsoft.com/office/powerpoint/2010/main" val="415961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0800000" scaled="1"/>
          <a:tileRect/>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2549"/>
            <a:ext cx="5510213" cy="4135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666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29400" y="533400"/>
            <a:ext cx="2057400" cy="5592763"/>
          </a:xfrm>
          <a:solidFill>
            <a:srgbClr val="00FF00"/>
          </a:solidFill>
        </p:spPr>
        <p:txBody>
          <a:bodyPr/>
          <a:lstStyle/>
          <a:p>
            <a:r>
              <a:rPr lang="fa-IR" dirty="0" smtClean="0"/>
              <a:t>خمیررا دور بادکنک حجم دهی کنید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4895850"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921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08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0" y="838200"/>
            <a:ext cx="2209800" cy="5287963"/>
          </a:xfrm>
        </p:spPr>
        <p:txBody>
          <a:bodyPr/>
          <a:lstStyle/>
          <a:p>
            <a:r>
              <a:rPr lang="fa-IR" dirty="0" smtClean="0"/>
              <a:t>یک تکه نایلون زیرحجم فرار دهید  دور حجم بعد جمع کنید</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413155"/>
            <a:ext cx="4316413"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49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08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0" y="381000"/>
            <a:ext cx="3352800" cy="2438400"/>
          </a:xfrm>
        </p:spPr>
        <p:txBody>
          <a:bodyPr/>
          <a:lstStyle/>
          <a:p>
            <a:r>
              <a:rPr lang="fa-IR" dirty="0" smtClean="0"/>
              <a:t>بعداز خشک شدن باد بادکنک را خالی کنید </a:t>
            </a:r>
            <a:endParaRPr lang="en-US" dirty="0"/>
          </a:p>
        </p:txBody>
      </p:sp>
      <p:sp>
        <p:nvSpPr>
          <p:cNvPr id="3" name="Content Placeholder 2"/>
          <p:cNvSpPr>
            <a:spLocks noGrp="1"/>
          </p:cNvSpPr>
          <p:nvPr>
            <p:ph idx="1"/>
          </p:nvPr>
        </p:nvSpPr>
        <p:spPr>
          <a:xfrm>
            <a:off x="457200" y="3886200"/>
            <a:ext cx="3733800" cy="2239963"/>
          </a:xfrm>
        </p:spPr>
        <p:txBody>
          <a:bodyPr/>
          <a:lstStyle/>
          <a:p>
            <a:r>
              <a:rPr lang="fa-IR" dirty="0" smtClean="0"/>
              <a:t>می توانید رنگ بزنید با سلیقه خود پلاستیک اکلیریک.گواش  ههر کدام در دسترس بود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92786"/>
            <a:ext cx="34385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4316413" cy="323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481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0800000" scaled="1"/>
        </a:gra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1809750"/>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20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2708"/>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42146"/>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023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66FFFF"/>
          </a:solidFill>
        </p:spPr>
        <p:txBody>
          <a:bodyPr/>
          <a:lstStyle/>
          <a:p>
            <a:pPr algn="r"/>
            <a:r>
              <a:rPr lang="fa-IR" dirty="0" smtClean="0"/>
              <a:t>ضمن عرض سلام خدمت دانشجویان گرامی وارزوی سلامتی وتندرستی برای شما و خانواده گرامی </a:t>
            </a:r>
          </a:p>
          <a:p>
            <a:pPr algn="r"/>
            <a:r>
              <a:rPr lang="fa-IR" dirty="0" smtClean="0"/>
              <a:t>برنامه ای که در این مرحله برایتان در نظر گرفتیم شناخت هنر پاپیه ماشه و حجم سازی با پاپیه ماشه است انشالله بتوانیم با مواد دم دست که داریم از این هنر تجربه ای در برنامه حجم داشته باشیم .</a:t>
            </a:r>
            <a:endParaRPr lang="en-US" dirty="0"/>
          </a:p>
        </p:txBody>
      </p:sp>
    </p:spTree>
    <p:extLst>
      <p:ext uri="{BB962C8B-B14F-4D97-AF65-F5344CB8AC3E}">
        <p14:creationId xmlns:p14="http://schemas.microsoft.com/office/powerpoint/2010/main" val="127741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rgbClr val="FFFF00"/>
          </a:solidFill>
        </p:spPr>
        <p:txBody>
          <a:bodyPr>
            <a:normAutofit fontScale="85000" lnSpcReduction="20000"/>
          </a:bodyPr>
          <a:lstStyle/>
          <a:p>
            <a:pPr algn="r"/>
            <a:r>
              <a:rPr lang="fa-IR" dirty="0" smtClean="0"/>
              <a:t>- قالب را روی یک سینی یا کاغذ شیرینی‌پزی که با نایلون پوشانده‌اید، بگذارید. آن را در جای گرم، آفتابگیر که هوا جریان دارد، قرار دهید. بگذارید کاملا خشک شود سپس باد بادکنک را خالی کنید.</a:t>
            </a:r>
          </a:p>
          <a:p>
            <a:pPr algn="r"/>
            <a:endParaRPr lang="fa-IR" dirty="0" smtClean="0"/>
          </a:p>
          <a:p>
            <a:pPr algn="r"/>
            <a:r>
              <a:rPr lang="fa-IR" dirty="0" smtClean="0"/>
              <a:t>13- می‌توانید صدف‌ها را به صورت تک استفاده یا با یک قطره چسب داغ به هم وصل کنید.</a:t>
            </a:r>
          </a:p>
          <a:p>
            <a:pPr algn="r"/>
            <a:endParaRPr lang="fa-IR" dirty="0" smtClean="0"/>
          </a:p>
          <a:p>
            <a:pPr algn="r"/>
            <a:r>
              <a:rPr lang="fa-IR" dirty="0" smtClean="0"/>
              <a:t>روش‌های مختلفی برای جلوه دادن به آن‌ها وجود دارد: می‌توانید داخلشان را رنگ متالیک بزنید. با زدن لایه نازکی از رنگ آبی به ته این صدف‌ها جلوه‌ای خاص به آن دهید.</a:t>
            </a:r>
          </a:p>
          <a:p>
            <a:pPr algn="r"/>
            <a:endParaRPr lang="fa-IR" dirty="0" smtClean="0"/>
          </a:p>
          <a:p>
            <a:pPr algn="r"/>
            <a:r>
              <a:rPr lang="fa-IR" dirty="0" smtClean="0"/>
              <a:t>کل صدف را رنگ کنید تا شبیه مجسمه‌های نقره‌ای به نظر برسد. آن‌ها را آویزان کرده یا با چسب به صورت مجموعه سه تایی درآورید. حتی می‌توانید به عنوان تزیین به دیوار بزنید.</a:t>
            </a:r>
            <a:endParaRPr lang="en-US" dirty="0"/>
          </a:p>
        </p:txBody>
      </p:sp>
    </p:spTree>
    <p:extLst>
      <p:ext uri="{BB962C8B-B14F-4D97-AF65-F5344CB8AC3E}">
        <p14:creationId xmlns:p14="http://schemas.microsoft.com/office/powerpoint/2010/main" val="154280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5410200" cy="509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71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fa-IR" dirty="0" smtClean="0"/>
              <a:t>نکته </a:t>
            </a:r>
            <a:endParaRPr lang="en-US" dirty="0"/>
          </a:p>
        </p:txBody>
      </p:sp>
      <p:sp>
        <p:nvSpPr>
          <p:cNvPr id="3" name="Content Placeholder 2"/>
          <p:cNvSpPr>
            <a:spLocks noGrp="1"/>
          </p:cNvSpPr>
          <p:nvPr>
            <p:ph idx="1"/>
          </p:nvPr>
        </p:nvSpPr>
        <p:spPr>
          <a:solidFill>
            <a:srgbClr val="FFFF00"/>
          </a:solidFill>
        </p:spPr>
        <p:txBody>
          <a:bodyPr>
            <a:normAutofit/>
          </a:bodyPr>
          <a:lstStyle/>
          <a:p>
            <a:pPr algn="just"/>
            <a:r>
              <a:rPr lang="fa-IR" sz="3600" dirty="0" smtClean="0"/>
              <a:t>در این برنامه چون شما ازاد هستید که تجربه ای برای خود بوجود اورید و در زمان دائر نبودن کلاس رسمی وبه صورت انفرادی است امکان بوجود امدن خطا و دوباره کاری هست نگران نباشید تجربه درس را برای همیشه در ذهن شما ماندگار می کند  ازاین کار می توانید یکسری چهار تایی بسازید .   رنگ هم روی ان بکارببرید        </a:t>
            </a:r>
            <a:endParaRPr lang="en-US" sz="3600" dirty="0"/>
          </a:p>
        </p:txBody>
      </p:sp>
    </p:spTree>
    <p:extLst>
      <p:ext uri="{BB962C8B-B14F-4D97-AF65-F5344CB8AC3E}">
        <p14:creationId xmlns:p14="http://schemas.microsoft.com/office/powerpoint/2010/main" val="400328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81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a:solidFill>
            <a:srgbClr val="66FFFF"/>
          </a:solidFill>
        </p:spPr>
        <p:txBody>
          <a:bodyPr>
            <a:normAutofit lnSpcReduction="10000"/>
          </a:bodyPr>
          <a:lstStyle/>
          <a:p>
            <a:r>
              <a:rPr lang="fa-IR" dirty="0" smtClean="0"/>
              <a:t>مواظب خود باشید کرونا هنوز درکمین گاه شکار میکند به دام نیفتید . پروتکل های بهداشتی نقشه وراه زندگی در این شرایط است.                                       </a:t>
            </a:r>
          </a:p>
          <a:p>
            <a:endParaRPr lang="fa-IR" dirty="0"/>
          </a:p>
          <a:p>
            <a:endParaRPr lang="fa-IR" dirty="0" smtClean="0"/>
          </a:p>
          <a:p>
            <a:endParaRPr lang="fa-IR" dirty="0"/>
          </a:p>
          <a:p>
            <a:r>
              <a:rPr lang="fa-IR" dirty="0" smtClean="0"/>
              <a:t>موفق باشید  بهنام شیروانی             </a:t>
            </a:r>
            <a:endParaRPr lang="en-US" dirty="0"/>
          </a:p>
        </p:txBody>
      </p:sp>
    </p:spTree>
    <p:extLst>
      <p:ext uri="{BB962C8B-B14F-4D97-AF65-F5344CB8AC3E}">
        <p14:creationId xmlns:p14="http://schemas.microsoft.com/office/powerpoint/2010/main" val="6410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66FFFF"/>
          </a:solidFill>
        </p:spPr>
        <p:txBody>
          <a:bodyPr/>
          <a:lstStyle/>
          <a:p>
            <a:r>
              <a:rPr lang="fa-IR" dirty="0" smtClean="0"/>
              <a:t>پاپیه ماشه با دستمال کاغذی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3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a:solidFill>
            <a:srgbClr val="FFFF00"/>
          </a:solidFill>
        </p:spPr>
        <p:txBody>
          <a:bodyPr>
            <a:normAutofit lnSpcReduction="10000"/>
          </a:bodyPr>
          <a:lstStyle/>
          <a:p>
            <a:pPr algn="r"/>
            <a:r>
              <a:rPr lang="fa-IR" dirty="0" smtClean="0"/>
              <a:t>پاپیه </a:t>
            </a:r>
            <a:r>
              <a:rPr lang="fa-IR" dirty="0"/>
              <a:t>ماشه یک هنر کاربردی می باشد که با آموزش آن، می توانید مجسمه های بسیار زیبایی را خلق کنید.</a:t>
            </a:r>
          </a:p>
          <a:p>
            <a:pPr algn="r"/>
            <a:r>
              <a:rPr lang="fa-IR" dirty="0"/>
              <a:t>در قدیم هنر پاپیه ماشه برای تهیه جلد کتاب، جعبه های تزئینی بسیار زیبا و قاب هایی</a:t>
            </a:r>
          </a:p>
          <a:p>
            <a:pPr algn="r"/>
            <a:r>
              <a:rPr lang="fa-IR" dirty="0"/>
              <a:t>برای آینه و همچنین برای تهیه قلمدان و برخی اشیای تزیینی دیگر کاربرد داشت.</a:t>
            </a:r>
          </a:p>
          <a:p>
            <a:pPr algn="r"/>
            <a:r>
              <a:rPr lang="fa-IR" dirty="0"/>
              <a:t>هنر پاپیه ماشه از دوران صفویه در ایران رواج پیدا کرد که در آن با استفاده از چسب و کاغذ می توان آثار هنری متمایزی خلق کرد.</a:t>
            </a:r>
          </a:p>
          <a:p>
            <a:pPr algn="r"/>
            <a:r>
              <a:rPr lang="fa-IR" dirty="0"/>
              <a:t>البته در هنر پاپیه ماشه می توان از مقوا و چسب و یا خمیر کاغذ و چسب نیز استفاده کر</a:t>
            </a:r>
          </a:p>
          <a:p>
            <a:pPr algn="r"/>
            <a:endParaRPr lang="en-US" dirty="0"/>
          </a:p>
        </p:txBody>
      </p:sp>
    </p:spTree>
    <p:extLst>
      <p:ext uri="{BB962C8B-B14F-4D97-AF65-F5344CB8AC3E}">
        <p14:creationId xmlns:p14="http://schemas.microsoft.com/office/powerpoint/2010/main" val="88770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35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66FFFF"/>
          </a:solidFill>
        </p:spPr>
        <p:txBody>
          <a:bodyPr>
            <a:normAutofit/>
          </a:bodyPr>
          <a:lstStyle/>
          <a:p>
            <a:pPr algn="r"/>
            <a:r>
              <a:rPr lang="fa-IR" dirty="0"/>
              <a:t>هنر پاپیه ماشه امروزه به یکی از پرکاربردترین هنر ها تبدیل شده و است و بازار کار آن</a:t>
            </a:r>
          </a:p>
          <a:p>
            <a:pPr algn="r"/>
            <a:r>
              <a:rPr lang="fa-IR" dirty="0"/>
              <a:t>برای افرادی که در این رشته مهارت داشته باشند و بتوانند طرح های بی نظیری را ارائه دهند، بسیار پر رونق می باشد.</a:t>
            </a:r>
          </a:p>
          <a:p>
            <a:pPr algn="r"/>
            <a:r>
              <a:rPr lang="fa-IR" dirty="0"/>
              <a:t>پاپیه ماشه یک هنر بسیار با ارزش است که با استفاده از آن می توانید از کاغذهای باطله،</a:t>
            </a:r>
          </a:p>
          <a:p>
            <a:pPr algn="r"/>
            <a:r>
              <a:rPr lang="fa-IR" dirty="0"/>
              <a:t>کارهای دستی بسیار زیبا و هنری را </a:t>
            </a:r>
            <a:r>
              <a:rPr lang="fa-IR" dirty="0" smtClean="0"/>
              <a:t>پدید </a:t>
            </a:r>
            <a:r>
              <a:rPr lang="fa-IR" dirty="0"/>
              <a:t>آورده و با این روش یک اثر ماندگار را ایجاد کنید</a:t>
            </a:r>
          </a:p>
          <a:p>
            <a:pPr algn="r"/>
            <a:endParaRPr lang="en-US" dirty="0"/>
          </a:p>
        </p:txBody>
      </p:sp>
    </p:spTree>
    <p:extLst>
      <p:ext uri="{BB962C8B-B14F-4D97-AF65-F5344CB8AC3E}">
        <p14:creationId xmlns:p14="http://schemas.microsoft.com/office/powerpoint/2010/main" val="3442710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fa-IR" dirty="0" smtClean="0"/>
              <a:t>مواد اولیه</a:t>
            </a:r>
            <a:endParaRPr lang="en-US" dirty="0"/>
          </a:p>
        </p:txBody>
      </p:sp>
      <p:sp>
        <p:nvSpPr>
          <p:cNvPr id="3" name="Content Placeholder 2"/>
          <p:cNvSpPr>
            <a:spLocks noGrp="1"/>
          </p:cNvSpPr>
          <p:nvPr>
            <p:ph idx="1"/>
          </p:nvPr>
        </p:nvSpPr>
        <p:spPr>
          <a:solidFill>
            <a:srgbClr val="FFC000"/>
          </a:solidFill>
        </p:spPr>
        <p:txBody>
          <a:bodyPr>
            <a:normAutofit fontScale="85000" lnSpcReduction="20000"/>
          </a:bodyPr>
          <a:lstStyle/>
          <a:p>
            <a:r>
              <a:rPr lang="fa-IR" dirty="0"/>
              <a:t>. </a:t>
            </a:r>
            <a:r>
              <a:rPr lang="fa-IR" dirty="0" smtClean="0"/>
              <a:t>از </a:t>
            </a:r>
            <a:r>
              <a:rPr lang="fa-IR" dirty="0"/>
              <a:t>انواع کاغذهای مناسب برای استفاده در ساخت مجسمه های پاپیه ماشه می توان به موارد زیر اشاره کرد:</a:t>
            </a:r>
          </a:p>
          <a:p>
            <a:endParaRPr lang="fa-IR" dirty="0"/>
          </a:p>
          <a:p>
            <a:r>
              <a:rPr lang="fa-IR" dirty="0"/>
              <a:t>    روزنامه ها: از روزنامه می توانید برای پرکردن داخل مجسمه های پاپیه ماشه استفاده کنید.</a:t>
            </a:r>
          </a:p>
          <a:p>
            <a:r>
              <a:rPr lang="fa-IR" dirty="0"/>
              <a:t>    از آن جایی که روزنامه ها یکی از در دسترس </a:t>
            </a:r>
            <a:r>
              <a:rPr lang="fa-IR" dirty="0" smtClean="0"/>
              <a:t>ترینانواع کاغذ می باشند به اسانی </a:t>
            </a:r>
          </a:p>
          <a:p>
            <a:pPr marL="0" indent="0">
              <a:buNone/>
            </a:pPr>
            <a:r>
              <a:rPr lang="fa-IR" dirty="0"/>
              <a:t>می توانید از آن ها برای ساخت مجسمه های پاپیه ماشه استفاده کنید.</a:t>
            </a:r>
          </a:p>
          <a:p>
            <a:pPr marL="0" indent="0">
              <a:buNone/>
            </a:pPr>
            <a:r>
              <a:rPr lang="fa-IR" dirty="0"/>
              <a:t>    به این ترتیب می توانید به اندازه کافی روزنامه را درون مجسمه های خود قرار داده و</a:t>
            </a:r>
          </a:p>
          <a:p>
            <a:pPr marL="0" indent="0">
              <a:buNone/>
            </a:pPr>
            <a:r>
              <a:rPr lang="fa-IR" dirty="0"/>
              <a:t>    مجسمه های پاپیه ماشه محکم تری را بسازید</a:t>
            </a:r>
          </a:p>
          <a:p>
            <a:endParaRPr lang="en-US" dirty="0"/>
          </a:p>
        </p:txBody>
      </p:sp>
    </p:spTree>
    <p:extLst>
      <p:ext uri="{BB962C8B-B14F-4D97-AF65-F5344CB8AC3E}">
        <p14:creationId xmlns:p14="http://schemas.microsoft.com/office/powerpoint/2010/main" val="2890269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6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FFFF00"/>
          </a:solidFill>
        </p:spPr>
        <p:txBody>
          <a:bodyPr>
            <a:normAutofit lnSpcReduction="10000"/>
          </a:bodyPr>
          <a:lstStyle/>
          <a:p>
            <a:pPr algn="r"/>
            <a:r>
              <a:rPr lang="fa-IR" dirty="0"/>
              <a:t>مجلات: کاغذهای مورد استفاده در مجلات نیز گزینه مناسبی برای ساخت مجسمه های پاپیه ماشه به شمار می وند.</a:t>
            </a:r>
          </a:p>
          <a:p>
            <a:pPr algn="r"/>
            <a:r>
              <a:rPr lang="fa-IR" dirty="0"/>
              <a:t>    در این کاغذها از کربن کمتری استفاده شده است و رنگ آن ها نسبت به روزنامه</a:t>
            </a:r>
          </a:p>
          <a:p>
            <a:pPr algn="r"/>
            <a:r>
              <a:rPr lang="fa-IR" dirty="0"/>
              <a:t>    روشن تر می باشد به همین دلیل می توانید از این کاغذها برای ساخت مجسمه های پاپیه ماشه بسیار زیبا بهره ببرید.</a:t>
            </a:r>
          </a:p>
          <a:p>
            <a:pPr algn="r"/>
            <a:r>
              <a:rPr lang="fa-IR" dirty="0"/>
              <a:t>    کاغذهای گلاسه: این کاغذها براق هستند و می توانید از آن ها برای قسمت های</a:t>
            </a:r>
          </a:p>
          <a:p>
            <a:pPr algn="r"/>
            <a:r>
              <a:rPr lang="fa-IR" dirty="0"/>
              <a:t>    </a:t>
            </a:r>
            <a:r>
              <a:rPr lang="fa-IR" dirty="0" smtClean="0"/>
              <a:t>بیرونی </a:t>
            </a:r>
            <a:r>
              <a:rPr lang="fa-IR" dirty="0"/>
              <a:t>مجسمه پاپیه ماشه استفاده کنید</a:t>
            </a:r>
          </a:p>
          <a:p>
            <a:pPr algn="r"/>
            <a:endParaRPr lang="en-US" dirty="0"/>
          </a:p>
        </p:txBody>
      </p:sp>
    </p:spTree>
    <p:extLst>
      <p:ext uri="{BB962C8B-B14F-4D97-AF65-F5344CB8AC3E}">
        <p14:creationId xmlns:p14="http://schemas.microsoft.com/office/powerpoint/2010/main" val="354743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16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00FF00"/>
          </a:solidFill>
        </p:spPr>
        <p:txBody>
          <a:bodyPr/>
          <a:lstStyle/>
          <a:p>
            <a:endParaRPr lang="fa-IR" dirty="0"/>
          </a:p>
          <a:p>
            <a:pPr algn="r"/>
            <a:r>
              <a:rPr lang="fa-IR" dirty="0"/>
              <a:t>    بهتر است کاغذهای گلاسه را برای ساخت آن ها به کار ببرید.</a:t>
            </a:r>
          </a:p>
          <a:p>
            <a:pPr algn="r"/>
            <a:r>
              <a:rPr lang="fa-IR" dirty="0"/>
              <a:t>    به این ترتیب می توانید مجسمه های پاپیه ماشه با یک ظاهر متفاوت تر و</a:t>
            </a:r>
          </a:p>
          <a:p>
            <a:pPr algn="r"/>
            <a:r>
              <a:rPr lang="fa-IR" dirty="0"/>
              <a:t>    بافت بیرونی زیباتر را تهیه کرده و از آن برای جذب مشتریان بیشتر و کسب درآمد از این هنر بهره ببرید</a:t>
            </a:r>
          </a:p>
          <a:p>
            <a:pPr algn="r"/>
            <a:endParaRPr lang="en-US" dirty="0"/>
          </a:p>
        </p:txBody>
      </p:sp>
    </p:spTree>
    <p:extLst>
      <p:ext uri="{BB962C8B-B14F-4D97-AF65-F5344CB8AC3E}">
        <p14:creationId xmlns:p14="http://schemas.microsoft.com/office/powerpoint/2010/main" val="289861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162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66FFFF"/>
          </a:solidFill>
        </p:spPr>
        <p:txBody>
          <a:bodyPr>
            <a:normAutofit fontScale="92500" lnSpcReduction="20000"/>
          </a:bodyPr>
          <a:lstStyle/>
          <a:p>
            <a:r>
              <a:rPr lang="fa-IR" dirty="0" smtClean="0"/>
              <a:t>ا استفاده از تکنیک کلاسیک پاپیه ماشه، این صدف‌ها بعد از خشک شدن شبیه سرامیک به نظر می‌رسند.</a:t>
            </a:r>
          </a:p>
          <a:p>
            <a:endParaRPr lang="fa-IR" dirty="0" smtClean="0"/>
          </a:p>
          <a:p>
            <a:r>
              <a:rPr lang="fa-IR" dirty="0" smtClean="0"/>
              <a:t>با رنگ کردن، از آن‌ها برای پروژه‌های تابستانی خود استفاده کنید.</a:t>
            </a:r>
          </a:p>
          <a:p>
            <a:r>
              <a:rPr lang="fa-IR" dirty="0" smtClean="0"/>
              <a:t>این صدف‌ها برای روی میز، به عنوان جای نگه‌داری اشیاء ریز، دکور دیوار، گلدان و هدیه دادن مناسبند.</a:t>
            </a:r>
          </a:p>
          <a:p>
            <a:endParaRPr lang="fa-IR" dirty="0" smtClean="0"/>
          </a:p>
          <a:p>
            <a:r>
              <a:rPr lang="fa-IR" dirty="0" smtClean="0"/>
              <a:t>ساده بودن صدف‌ها، دریا را تداعی می‌کند و رنگ کردن تمام یا داخل آن‌ها به رنگ سبز یا آبی، زیبایی خاص خود را دارد.</a:t>
            </a:r>
          </a:p>
          <a:p>
            <a:endParaRPr lang="en-US" dirty="0"/>
          </a:p>
        </p:txBody>
      </p:sp>
    </p:spTree>
    <p:extLst>
      <p:ext uri="{BB962C8B-B14F-4D97-AF65-F5344CB8AC3E}">
        <p14:creationId xmlns:p14="http://schemas.microsoft.com/office/powerpoint/2010/main" val="2984444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1146</Words>
  <Application>Microsoft Office PowerPoint</Application>
  <PresentationFormat>On-screen Show (4:3)</PresentationFormat>
  <Paragraphs>92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فایل سوم حجم سازی </vt:lpstr>
      <vt:lpstr>PowerPoint Presentation</vt:lpstr>
      <vt:lpstr>پاپیه ماشه با دستمال کاغذی</vt:lpstr>
      <vt:lpstr>PowerPoint Presentation</vt:lpstr>
      <vt:lpstr>PowerPoint Presentation</vt:lpstr>
      <vt:lpstr>مواد اولیه</vt:lpstr>
      <vt:lpstr>PowerPoint Presentation</vt:lpstr>
      <vt:lpstr>PowerPoint Presentation</vt:lpstr>
      <vt:lpstr>PowerPoint Presentation</vt:lpstr>
      <vt:lpstr>PowerPoint Presentation</vt:lpstr>
      <vt:lpstr>خمیر پاپیه ماشه با دستمال کاغذی</vt:lpstr>
      <vt:lpstr>PowerPoint Presentation</vt:lpstr>
      <vt:lpstr>PowerPoint Presentation</vt:lpstr>
      <vt:lpstr>PowerPoint Presentation</vt:lpstr>
      <vt:lpstr>PowerPoint Presentation</vt:lpstr>
      <vt:lpstr>PowerPoint Presentation</vt:lpstr>
      <vt:lpstr>بعداز خشک شدن باد بادکنک را خالی کنید </vt:lpstr>
      <vt:lpstr>PowerPoint Presentation</vt:lpstr>
      <vt:lpstr>PowerPoint Presentation</vt:lpstr>
      <vt:lpstr>PowerPoint Presentation</vt:lpstr>
      <vt:lpstr>PowerPoint Presentation</vt:lpstr>
      <vt:lpstr>نکته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پاپیه با دستمال کاغذی</dc:title>
  <dc:creator>CliCk</dc:creator>
  <cp:lastModifiedBy>CliCk</cp:lastModifiedBy>
  <cp:revision>10</cp:revision>
  <dcterms:created xsi:type="dcterms:W3CDTF">2020-04-21T18:46:18Z</dcterms:created>
  <dcterms:modified xsi:type="dcterms:W3CDTF">2020-04-25T03:54:05Z</dcterms:modified>
</cp:coreProperties>
</file>